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79" r:id="rId4"/>
    <p:sldId id="278" r:id="rId5"/>
    <p:sldId id="277" r:id="rId6"/>
    <p:sldId id="281" r:id="rId7"/>
    <p:sldId id="282" r:id="rId8"/>
    <p:sldId id="283" r:id="rId9"/>
    <p:sldId id="292" r:id="rId10"/>
    <p:sldId id="286" r:id="rId11"/>
    <p:sldId id="288" r:id="rId12"/>
    <p:sldId id="290" r:id="rId13"/>
    <p:sldId id="284" r:id="rId14"/>
    <p:sldId id="291" r:id="rId15"/>
    <p:sldId id="271" r:id="rId16"/>
    <p:sldId id="27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6AA93"/>
    <a:srgbClr val="73DFD7"/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7" autoAdjust="0"/>
    <p:restoredTop sz="90000" autoAdjust="0"/>
  </p:normalViewPr>
  <p:slideViewPr>
    <p:cSldViewPr snapToGrid="0">
      <p:cViewPr>
        <p:scale>
          <a:sx n="75" d="100"/>
          <a:sy n="75" d="100"/>
        </p:scale>
        <p:origin x="1712" y="1604"/>
      </p:cViewPr>
      <p:guideLst>
        <p:guide orient="horz" pos="306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备注：内容目录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备注：内容目录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1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HEAD</a:t>
            </a:r>
            <a:r>
              <a:rPr lang="zh-CN" altLang="en-US"/>
              <a:t>是一个引用，指向目前所在的分支，可以看到我们所处的版本位置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01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略讲各操作命令的用途，之后详细操作，包括如何处理多个文件等等</a:t>
            </a:r>
            <a:endParaRPr lang="en-US" altLang="zh-CN"/>
          </a:p>
          <a:p>
            <a:r>
              <a:rPr lang="zh-CN" altLang="en-US"/>
              <a:t>工作目录</a:t>
            </a:r>
            <a:r>
              <a:rPr lang="zh-CN" altLang="en-US">
                <a:sym typeface="Wingdings" panose="05000000000000000000" pitchFamily="2" charset="2"/>
              </a:rPr>
              <a:t>：工作操作的项目目录，随意修改</a:t>
            </a:r>
            <a:endParaRPr lang="en-US" altLang="zh-CN"/>
          </a:p>
          <a:p>
            <a:r>
              <a:rPr lang="zh-CN" altLang="en-US"/>
              <a:t>缓存区</a:t>
            </a:r>
            <a:r>
              <a:rPr lang="zh-CN" altLang="en-US">
                <a:sym typeface="Wingdings" panose="05000000000000000000" pitchFamily="2" charset="2"/>
              </a:rPr>
              <a:t>：（）</a:t>
            </a:r>
            <a:endParaRPr lang="en-US" altLang="zh-CN"/>
          </a:p>
          <a:p>
            <a:r>
              <a:rPr lang="zh-CN" altLang="en-US"/>
              <a:t>本地版本库：（）</a:t>
            </a:r>
            <a:endParaRPr lang="en-US" altLang="zh-CN"/>
          </a:p>
          <a:p>
            <a:r>
              <a:rPr lang="zh-CN" altLang="en-US"/>
              <a:t>远程仓库：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152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备注：内容目录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2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备注：内容目录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56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49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版本控制就是记录一堆项目（任何你想版本管理的内容）文件的内容变化，便于将来查阅特定版本修改情况。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07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分布式版本控制就是</a:t>
            </a:r>
            <a:r>
              <a:rPr lang="en-US" altLang="zh-CN"/>
              <a:t>git</a:t>
            </a:r>
            <a:r>
              <a:rPr lang="zh-CN" altLang="en-US"/>
              <a:t>的版本管理方式，优点</a:t>
            </a:r>
            <a:r>
              <a:rPr lang="en-US" altLang="zh-CN"/>
              <a:t>1</a:t>
            </a:r>
            <a:r>
              <a:rPr lang="zh-CN" altLang="en-US"/>
              <a:t>：可以不依赖远程服务器。优点</a:t>
            </a:r>
            <a:r>
              <a:rPr lang="en-US" altLang="zh-CN"/>
              <a:t>2</a:t>
            </a:r>
            <a:r>
              <a:rPr lang="zh-CN" altLang="en-US"/>
              <a:t>：方便快捷的分支系统，可以瞬间创建分支，切换分支。优点</a:t>
            </a:r>
            <a:r>
              <a:rPr lang="en-US" altLang="zh-CN"/>
              <a:t>3</a:t>
            </a:r>
            <a:r>
              <a:rPr lang="zh-CN" altLang="en-US"/>
              <a:t>：递增式记录历史，不论是添加或删除，</a:t>
            </a:r>
            <a:r>
              <a:rPr lang="en-US" altLang="zh-CN"/>
              <a:t>git</a:t>
            </a:r>
            <a:r>
              <a:rPr lang="zh-CN" altLang="en-US"/>
              <a:t>都以增加堆栈的方式记录版本历史，几乎不用担心找不着文件。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41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备注：内容目录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3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略讲各操作命令的用途，之后详细操作，包括如何处理多个文件等等</a:t>
            </a:r>
            <a:endParaRPr lang="en-US" altLang="zh-CN"/>
          </a:p>
          <a:p>
            <a:r>
              <a:rPr lang="zh-CN" altLang="en-US"/>
              <a:t>工作目录</a:t>
            </a:r>
            <a:r>
              <a:rPr lang="zh-CN" altLang="en-US">
                <a:sym typeface="Wingdings" panose="05000000000000000000" pitchFamily="2" charset="2"/>
              </a:rPr>
              <a:t>：工作操作的项目目录，随意修改</a:t>
            </a:r>
            <a:endParaRPr lang="en-US" altLang="zh-CN"/>
          </a:p>
          <a:p>
            <a:r>
              <a:rPr lang="zh-CN" altLang="en-US"/>
              <a:t>缓存区</a:t>
            </a:r>
            <a:r>
              <a:rPr lang="zh-CN" altLang="en-US">
                <a:sym typeface="Wingdings" panose="05000000000000000000" pitchFamily="2" charset="2"/>
              </a:rPr>
              <a:t>：（）</a:t>
            </a:r>
            <a:endParaRPr lang="en-US" altLang="zh-CN"/>
          </a:p>
          <a:p>
            <a:r>
              <a:rPr lang="zh-CN" altLang="en-US"/>
              <a:t>本地版本库：（）</a:t>
            </a:r>
            <a:endParaRPr lang="en-US" altLang="zh-CN"/>
          </a:p>
          <a:p>
            <a:r>
              <a:rPr lang="zh-CN" altLang="en-US"/>
              <a:t>远程仓库：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67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略讲各操作命令的用途，之后详细操作，包括如何处理多个文件等等</a:t>
            </a:r>
            <a:endParaRPr lang="en-US" altLang="zh-CN"/>
          </a:p>
          <a:p>
            <a:r>
              <a:rPr lang="zh-CN" altLang="en-US"/>
              <a:t>工作目录</a:t>
            </a:r>
            <a:r>
              <a:rPr lang="zh-CN" altLang="en-US">
                <a:sym typeface="Wingdings" panose="05000000000000000000" pitchFamily="2" charset="2"/>
              </a:rPr>
              <a:t>：工作操作的项目目录，随意修改</a:t>
            </a:r>
            <a:endParaRPr lang="en-US" altLang="zh-CN"/>
          </a:p>
          <a:p>
            <a:r>
              <a:rPr lang="zh-CN" altLang="en-US"/>
              <a:t>缓存区</a:t>
            </a:r>
            <a:r>
              <a:rPr lang="zh-CN" altLang="en-US">
                <a:sym typeface="Wingdings" panose="05000000000000000000" pitchFamily="2" charset="2"/>
              </a:rPr>
              <a:t>：（）</a:t>
            </a:r>
            <a:endParaRPr lang="en-US" altLang="zh-CN"/>
          </a:p>
          <a:p>
            <a:r>
              <a:rPr lang="zh-CN" altLang="en-US"/>
              <a:t>本地版本库：（）</a:t>
            </a:r>
            <a:endParaRPr lang="en-US" altLang="zh-CN"/>
          </a:p>
          <a:p>
            <a:r>
              <a:rPr lang="zh-CN" altLang="en-US"/>
              <a:t>远程仓库：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668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略讲各操作命令的用途，之后详细操作，包括如何处理多个文件等等</a:t>
            </a:r>
            <a:endParaRPr lang="en-US" altLang="zh-CN"/>
          </a:p>
          <a:p>
            <a:r>
              <a:rPr lang="zh-CN" altLang="en-US"/>
              <a:t>工作目录</a:t>
            </a:r>
            <a:r>
              <a:rPr lang="zh-CN" altLang="en-US">
                <a:sym typeface="Wingdings" panose="05000000000000000000" pitchFamily="2" charset="2"/>
              </a:rPr>
              <a:t>：工作操作的项目目录，随意修改</a:t>
            </a:r>
            <a:endParaRPr lang="en-US" altLang="zh-CN"/>
          </a:p>
          <a:p>
            <a:r>
              <a:rPr lang="zh-CN" altLang="en-US"/>
              <a:t>缓存区</a:t>
            </a:r>
            <a:r>
              <a:rPr lang="zh-CN" altLang="en-US">
                <a:sym typeface="Wingdings" panose="05000000000000000000" pitchFamily="2" charset="2"/>
              </a:rPr>
              <a:t>：（）</a:t>
            </a:r>
            <a:endParaRPr lang="en-US" altLang="zh-CN"/>
          </a:p>
          <a:p>
            <a:r>
              <a:rPr lang="zh-CN" altLang="en-US"/>
              <a:t>本地版本库：（）</a:t>
            </a:r>
            <a:endParaRPr lang="en-US" altLang="zh-CN"/>
          </a:p>
          <a:p>
            <a:r>
              <a:rPr lang="zh-CN" altLang="en-US"/>
              <a:t>远程仓库：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09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略讲各操作命令的用途，之后详细操作，包括如何处理多个文件等等</a:t>
            </a:r>
            <a:endParaRPr lang="en-US" altLang="zh-CN"/>
          </a:p>
          <a:p>
            <a:r>
              <a:rPr lang="zh-CN" altLang="en-US"/>
              <a:t>工作目录</a:t>
            </a:r>
            <a:r>
              <a:rPr lang="zh-CN" altLang="en-US">
                <a:sym typeface="Wingdings" panose="05000000000000000000" pitchFamily="2" charset="2"/>
              </a:rPr>
              <a:t>：工作操作的项目目录，随意修改</a:t>
            </a:r>
            <a:endParaRPr lang="en-US" altLang="zh-CN"/>
          </a:p>
          <a:p>
            <a:r>
              <a:rPr lang="zh-CN" altLang="en-US"/>
              <a:t>缓存区</a:t>
            </a:r>
            <a:r>
              <a:rPr lang="zh-CN" altLang="en-US">
                <a:sym typeface="Wingdings" panose="05000000000000000000" pitchFamily="2" charset="2"/>
              </a:rPr>
              <a:t>：（）</a:t>
            </a:r>
            <a:endParaRPr lang="en-US" altLang="zh-CN"/>
          </a:p>
          <a:p>
            <a:r>
              <a:rPr lang="zh-CN" altLang="en-US"/>
              <a:t>本地版本库：（）</a:t>
            </a:r>
            <a:endParaRPr lang="en-US" altLang="zh-CN"/>
          </a:p>
          <a:p>
            <a:r>
              <a:rPr lang="zh-CN" altLang="en-US"/>
              <a:t>远程仓库：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21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删除缓存区的作用是让变更的文件再处于未添加状态，这时缓存区中没有文件，就可以用</a:t>
            </a:r>
            <a:r>
              <a:rPr lang="en-US" altLang="zh-CN"/>
              <a:t>restore</a:t>
            </a:r>
            <a:r>
              <a:rPr lang="zh-CN" altLang="en-US"/>
              <a:t>提取本地版本库中的文件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2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2022-7-17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373A2D0F-E86B-FDBB-8B37-D988651D7C4C}"/>
              </a:ext>
            </a:extLst>
          </p:cNvPr>
          <p:cNvSpPr/>
          <p:nvPr/>
        </p:nvSpPr>
        <p:spPr>
          <a:xfrm>
            <a:off x="107950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1416776" y="767126"/>
            <a:ext cx="2733375" cy="714701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F1F24309-4A56-B4D2-466F-244A7A56DA93}"/>
              </a:ext>
            </a:extLst>
          </p:cNvPr>
          <p:cNvSpPr txBox="1"/>
          <p:nvPr/>
        </p:nvSpPr>
        <p:spPr>
          <a:xfrm>
            <a:off x="1412443" y="2011143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4792822" y="20804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363E54-F47E-2501-FBC4-B38175E3BF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45818" y="2368493"/>
            <a:ext cx="647004" cy="1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MI">
            <a:extLst>
              <a:ext uri="{FF2B5EF4-FFF2-40B4-BE49-F238E27FC236}">
                <a16:creationId xmlns:a16="http://schemas.microsoft.com/office/drawing/2014/main" id="{1DA45A51-DA91-4565-40FD-8A1C32DA20BE}"/>
              </a:ext>
            </a:extLst>
          </p:cNvPr>
          <p:cNvSpPr txBox="1"/>
          <p:nvPr/>
        </p:nvSpPr>
        <p:spPr>
          <a:xfrm>
            <a:off x="1619982" y="611362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git</a:t>
            </a:r>
            <a:r>
              <a:rPr lang="zh-CN" altLang="en-US" sz="2800" b="1">
                <a:latin typeface="Consolas" panose="020B0609020204030204" pitchFamily="49" charset="0"/>
              </a:rPr>
              <a:t>分支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4792822" y="316215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4784694" y="5171068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48474F-3D21-EEBE-1DF7-0C8B6CFB55C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5951970" y="2656538"/>
            <a:ext cx="0" cy="50562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4FE697-A5F7-204D-8343-CFD801334B83}"/>
              </a:ext>
            </a:extLst>
          </p:cNvPr>
          <p:cNvCxnSpPr>
            <a:cxnSpLocks/>
            <a:stCxn id="39" idx="2"/>
            <a:endCxn id="92" idx="0"/>
          </p:cNvCxnSpPr>
          <p:nvPr/>
        </p:nvCxnSpPr>
        <p:spPr>
          <a:xfrm flipH="1">
            <a:off x="5943842" y="3738248"/>
            <a:ext cx="8128" cy="43567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6FDD4D-67E7-C045-542D-E2134727AAE8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779130" y="5747158"/>
            <a:ext cx="0" cy="36646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8046183" y="18513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7783664" y="7671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D1C9AC-B156-6DE5-C921-60F42750AE57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9413157" y="148182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8046183" y="27969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7123AA-B80A-5A3E-E64F-E2B63CBF1AAA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413157" y="242744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27752B6-123D-78BC-72B4-E190598ABF8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13157" y="337306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8046183" y="37321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8046183" y="46371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D432AA-DD55-3279-4AFF-95AEBD0758D3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9413157" y="4308203"/>
            <a:ext cx="0" cy="328966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8046183" y="55942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DCCAD66-79D2-5220-96BB-E1A489F1E92A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13157" y="5213259"/>
            <a:ext cx="0" cy="38098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MI">
            <a:extLst>
              <a:ext uri="{FF2B5EF4-FFF2-40B4-BE49-F238E27FC236}">
                <a16:creationId xmlns:a16="http://schemas.microsoft.com/office/drawing/2014/main" id="{6BD42604-AEAF-A790-F335-2FC621BCDDE8}"/>
              </a:ext>
            </a:extLst>
          </p:cNvPr>
          <p:cNvSpPr txBox="1"/>
          <p:nvPr/>
        </p:nvSpPr>
        <p:spPr>
          <a:xfrm>
            <a:off x="1619982" y="3166888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80" name="文本框 MI">
            <a:extLst>
              <a:ext uri="{FF2B5EF4-FFF2-40B4-BE49-F238E27FC236}">
                <a16:creationId xmlns:a16="http://schemas.microsoft.com/office/drawing/2014/main" id="{AC0B8228-5B4A-4CB7-BA1F-72D872DB961E}"/>
              </a:ext>
            </a:extLst>
          </p:cNvPr>
          <p:cNvSpPr txBox="1"/>
          <p:nvPr/>
        </p:nvSpPr>
        <p:spPr>
          <a:xfrm>
            <a:off x="1619982" y="4173925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85C235A-6A76-46A3-273B-AFFE78047AE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2779130" y="3742978"/>
            <a:ext cx="0" cy="4309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虚尾 84">
            <a:extLst>
              <a:ext uri="{FF2B5EF4-FFF2-40B4-BE49-F238E27FC236}">
                <a16:creationId xmlns:a16="http://schemas.microsoft.com/office/drawing/2014/main" id="{D453F204-8F9E-EF4E-CE2D-B8CB2B475292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MI">
            <a:extLst>
              <a:ext uri="{FF2B5EF4-FFF2-40B4-BE49-F238E27FC236}">
                <a16:creationId xmlns:a16="http://schemas.microsoft.com/office/drawing/2014/main" id="{8840DEBB-B3C2-25FA-A735-26E479ABB9D9}"/>
              </a:ext>
            </a:extLst>
          </p:cNvPr>
          <p:cNvSpPr txBox="1"/>
          <p:nvPr/>
        </p:nvSpPr>
        <p:spPr>
          <a:xfrm>
            <a:off x="1619982" y="5186330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3ADF4E2-0E15-A7BB-7FF7-58EB99D0A16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2779130" y="4750015"/>
            <a:ext cx="0" cy="43631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MI">
            <a:extLst>
              <a:ext uri="{FF2B5EF4-FFF2-40B4-BE49-F238E27FC236}">
                <a16:creationId xmlns:a16="http://schemas.microsoft.com/office/drawing/2014/main" id="{7230DD42-8159-5D2F-E364-7A76CBA62DFA}"/>
              </a:ext>
            </a:extLst>
          </p:cNvPr>
          <p:cNvSpPr txBox="1"/>
          <p:nvPr/>
        </p:nvSpPr>
        <p:spPr>
          <a:xfrm>
            <a:off x="4784694" y="4173925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FC366C2-D0D3-058E-8F20-4961CFDCE8ED}"/>
              </a:ext>
            </a:extLst>
          </p:cNvPr>
          <p:cNvCxnSpPr>
            <a:cxnSpLocks/>
            <a:stCxn id="92" idx="2"/>
            <a:endCxn id="40" idx="0"/>
          </p:cNvCxnSpPr>
          <p:nvPr/>
        </p:nvCxnSpPr>
        <p:spPr>
          <a:xfrm>
            <a:off x="5943842" y="4750015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MI">
            <a:extLst>
              <a:ext uri="{FF2B5EF4-FFF2-40B4-BE49-F238E27FC236}">
                <a16:creationId xmlns:a16="http://schemas.microsoft.com/office/drawing/2014/main" id="{E3C9604A-2EC3-96C6-D898-C4C73882E1A2}"/>
              </a:ext>
            </a:extLst>
          </p:cNvPr>
          <p:cNvSpPr txBox="1"/>
          <p:nvPr/>
        </p:nvSpPr>
        <p:spPr>
          <a:xfrm>
            <a:off x="8046183" y="62632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9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00"/>
                            </p:stCondLst>
                            <p:childTnLst>
                              <p:par>
                                <p:cTn id="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100"/>
                            </p:stCondLst>
                            <p:childTnLst>
                              <p:par>
                                <p:cTn id="9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00"/>
                            </p:stCondLst>
                            <p:childTnLst>
                              <p:par>
                                <p:cTn id="10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6" grpId="0" animBg="1"/>
      <p:bldP spid="7" grpId="0" animBg="1"/>
      <p:bldP spid="37" grpId="0" animBg="1"/>
      <p:bldP spid="39" grpId="1" animBg="1"/>
      <p:bldP spid="40" grpId="0" animBg="1"/>
      <p:bldP spid="53" grpId="1" animBg="1"/>
      <p:bldP spid="55" grpId="0" animBg="1"/>
      <p:bldP spid="61" grpId="0" animBg="1"/>
      <p:bldP spid="65" grpId="0" animBg="1"/>
      <p:bldP spid="67" grpId="0" animBg="1"/>
      <p:bldP spid="71" grpId="0" animBg="1"/>
      <p:bldP spid="79" grpId="0" animBg="1"/>
      <p:bldP spid="80" grpId="0" animBg="1"/>
      <p:bldP spid="85" grpId="0" animBg="1"/>
      <p:bldP spid="86" grpId="0" animBg="1"/>
      <p:bldP spid="92" grpId="0" animBg="1"/>
      <p:bldP spid="10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1416776" y="767126"/>
            <a:ext cx="2733375" cy="714701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9BA865F-C9B8-5973-53CF-AD89EEC89523}"/>
              </a:ext>
            </a:extLst>
          </p:cNvPr>
          <p:cNvSpPr/>
          <p:nvPr/>
        </p:nvSpPr>
        <p:spPr>
          <a:xfrm>
            <a:off x="107950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F1F24309-4A56-B4D2-466F-244A7A56DA93}"/>
              </a:ext>
            </a:extLst>
          </p:cNvPr>
          <p:cNvSpPr txBox="1"/>
          <p:nvPr/>
        </p:nvSpPr>
        <p:spPr>
          <a:xfrm>
            <a:off x="1412443" y="2011143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4792822" y="20804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363E54-F47E-2501-FBC4-B38175E3BF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45818" y="2368493"/>
            <a:ext cx="647004" cy="1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MI">
            <a:extLst>
              <a:ext uri="{FF2B5EF4-FFF2-40B4-BE49-F238E27FC236}">
                <a16:creationId xmlns:a16="http://schemas.microsoft.com/office/drawing/2014/main" id="{1DA45A51-DA91-4565-40FD-8A1C32DA20BE}"/>
              </a:ext>
            </a:extLst>
          </p:cNvPr>
          <p:cNvSpPr txBox="1"/>
          <p:nvPr/>
        </p:nvSpPr>
        <p:spPr>
          <a:xfrm>
            <a:off x="1619982" y="611362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git</a:t>
            </a:r>
            <a:r>
              <a:rPr lang="zh-CN" altLang="en-US" sz="2800" b="1">
                <a:latin typeface="Consolas" panose="020B0609020204030204" pitchFamily="49" charset="0"/>
              </a:rPr>
              <a:t>分支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4792822" y="316215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4784694" y="5171068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48474F-3D21-EEBE-1DF7-0C8B6CFB55C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5951970" y="2656538"/>
            <a:ext cx="0" cy="50562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4FE697-A5F7-204D-8343-CFD801334B83}"/>
              </a:ext>
            </a:extLst>
          </p:cNvPr>
          <p:cNvCxnSpPr>
            <a:cxnSpLocks/>
            <a:stCxn id="39" idx="2"/>
            <a:endCxn id="92" idx="0"/>
          </p:cNvCxnSpPr>
          <p:nvPr/>
        </p:nvCxnSpPr>
        <p:spPr>
          <a:xfrm flipH="1">
            <a:off x="5943842" y="3738248"/>
            <a:ext cx="8128" cy="43567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6FDD4D-67E7-C045-542D-E2134727AAE8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779130" y="5747158"/>
            <a:ext cx="0" cy="36646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8046183" y="18513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7783664" y="7671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D1C9AC-B156-6DE5-C921-60F42750AE57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9413157" y="148182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8046183" y="27969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7123AA-B80A-5A3E-E64F-E2B63CBF1AAA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413157" y="242744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27752B6-123D-78BC-72B4-E190598ABF8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13157" y="337306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8046183" y="37321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8046183" y="46371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D432AA-DD55-3279-4AFF-95AEBD0758D3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9413157" y="4308203"/>
            <a:ext cx="0" cy="328966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8046183" y="55942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DCCAD66-79D2-5220-96BB-E1A489F1E92A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13157" y="5213259"/>
            <a:ext cx="0" cy="38098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MI">
            <a:extLst>
              <a:ext uri="{FF2B5EF4-FFF2-40B4-BE49-F238E27FC236}">
                <a16:creationId xmlns:a16="http://schemas.microsoft.com/office/drawing/2014/main" id="{6BD42604-AEAF-A790-F335-2FC621BCDDE8}"/>
              </a:ext>
            </a:extLst>
          </p:cNvPr>
          <p:cNvSpPr txBox="1"/>
          <p:nvPr/>
        </p:nvSpPr>
        <p:spPr>
          <a:xfrm>
            <a:off x="1619982" y="3166888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Consolas" panose="020B0609020204030204" pitchFamily="49" charset="0"/>
              </a:rPr>
              <a:t>认识</a:t>
            </a:r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80" name="文本框 MI">
            <a:extLst>
              <a:ext uri="{FF2B5EF4-FFF2-40B4-BE49-F238E27FC236}">
                <a16:creationId xmlns:a16="http://schemas.microsoft.com/office/drawing/2014/main" id="{AC0B8228-5B4A-4CB7-BA1F-72D872DB961E}"/>
              </a:ext>
            </a:extLst>
          </p:cNvPr>
          <p:cNvSpPr txBox="1"/>
          <p:nvPr/>
        </p:nvSpPr>
        <p:spPr>
          <a:xfrm>
            <a:off x="1619982" y="4173925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85C235A-6A76-46A3-273B-AFFE78047AE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2779130" y="3742978"/>
            <a:ext cx="0" cy="4309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虚尾 84">
            <a:extLst>
              <a:ext uri="{FF2B5EF4-FFF2-40B4-BE49-F238E27FC236}">
                <a16:creationId xmlns:a16="http://schemas.microsoft.com/office/drawing/2014/main" id="{D453F204-8F9E-EF4E-CE2D-B8CB2B475292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MI">
            <a:extLst>
              <a:ext uri="{FF2B5EF4-FFF2-40B4-BE49-F238E27FC236}">
                <a16:creationId xmlns:a16="http://schemas.microsoft.com/office/drawing/2014/main" id="{8840DEBB-B3C2-25FA-A735-26E479ABB9D9}"/>
              </a:ext>
            </a:extLst>
          </p:cNvPr>
          <p:cNvSpPr txBox="1"/>
          <p:nvPr/>
        </p:nvSpPr>
        <p:spPr>
          <a:xfrm>
            <a:off x="1619982" y="5186330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3ADF4E2-0E15-A7BB-7FF7-58EB99D0A16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2779130" y="4750015"/>
            <a:ext cx="0" cy="43631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MI">
            <a:extLst>
              <a:ext uri="{FF2B5EF4-FFF2-40B4-BE49-F238E27FC236}">
                <a16:creationId xmlns:a16="http://schemas.microsoft.com/office/drawing/2014/main" id="{7230DD42-8159-5D2F-E364-7A76CBA62DFA}"/>
              </a:ext>
            </a:extLst>
          </p:cNvPr>
          <p:cNvSpPr txBox="1"/>
          <p:nvPr/>
        </p:nvSpPr>
        <p:spPr>
          <a:xfrm>
            <a:off x="4784694" y="4173925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FC366C2-D0D3-058E-8F20-4961CFDCE8ED}"/>
              </a:ext>
            </a:extLst>
          </p:cNvPr>
          <p:cNvCxnSpPr>
            <a:cxnSpLocks/>
            <a:stCxn id="92" idx="2"/>
            <a:endCxn id="40" idx="0"/>
          </p:cNvCxnSpPr>
          <p:nvPr/>
        </p:nvCxnSpPr>
        <p:spPr>
          <a:xfrm>
            <a:off x="5943842" y="4750015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MI">
            <a:extLst>
              <a:ext uri="{FF2B5EF4-FFF2-40B4-BE49-F238E27FC236}">
                <a16:creationId xmlns:a16="http://schemas.microsoft.com/office/drawing/2014/main" id="{DA30939B-C2BA-A43F-C64F-32503733046B}"/>
              </a:ext>
            </a:extLst>
          </p:cNvPr>
          <p:cNvSpPr txBox="1"/>
          <p:nvPr/>
        </p:nvSpPr>
        <p:spPr>
          <a:xfrm>
            <a:off x="8046183" y="62632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388BA00-5C3F-9621-FBC7-FEAE1108685F}"/>
              </a:ext>
            </a:extLst>
          </p:cNvPr>
          <p:cNvSpPr/>
          <p:nvPr/>
        </p:nvSpPr>
        <p:spPr>
          <a:xfrm>
            <a:off x="1364519" y="2885442"/>
            <a:ext cx="2781299" cy="389678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虚尾 35">
            <a:extLst>
              <a:ext uri="{FF2B5EF4-FFF2-40B4-BE49-F238E27FC236}">
                <a16:creationId xmlns:a16="http://schemas.microsoft.com/office/drawing/2014/main" id="{2CE38A73-1B94-6F1E-AD5D-C54EF8C60B28}"/>
              </a:ext>
            </a:extLst>
          </p:cNvPr>
          <p:cNvSpPr/>
          <p:nvPr/>
        </p:nvSpPr>
        <p:spPr>
          <a:xfrm>
            <a:off x="654413" y="2075255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076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1BED9F76-D74C-FD0B-7311-7CFE7A6DC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147244" y="1387402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dec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318402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1A54C1-E3AF-78CB-0C7C-CBCFD71B6C20}"/>
              </a:ext>
            </a:extLst>
          </p:cNvPr>
          <p:cNvSpPr/>
          <p:nvPr/>
        </p:nvSpPr>
        <p:spPr>
          <a:xfrm>
            <a:off x="3709357" y="128906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log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--decorate --oneline</a:t>
            </a:r>
            <a:endParaRPr lang="zh-CN" altLang="en-US">
              <a:solidFill>
                <a:schemeClr val="accent6"/>
              </a:solidFill>
              <a:latin typeface="Monaco" panose="020B050903040404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D457D1-23BF-B816-139B-94D52688C693}"/>
              </a:ext>
            </a:extLst>
          </p:cNvPr>
          <p:cNvSpPr/>
          <p:nvPr/>
        </p:nvSpPr>
        <p:spPr>
          <a:xfrm>
            <a:off x="3709357" y="712974"/>
            <a:ext cx="6426473" cy="576090"/>
          </a:xfrm>
          <a:prstGeom prst="rect">
            <a:avLst/>
          </a:prstGeom>
          <a:solidFill>
            <a:schemeClr val="accent6">
              <a:lumMod val="50000"/>
              <a:alpha val="78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查看各分支指向的对象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581552-D613-14BC-B8A2-670D15042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724" y="2569973"/>
            <a:ext cx="10696452" cy="41529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AB47E9D-8FAE-3136-D246-D841B7AF73F4}"/>
              </a:ext>
            </a:extLst>
          </p:cNvPr>
          <p:cNvSpPr/>
          <p:nvPr/>
        </p:nvSpPr>
        <p:spPr>
          <a:xfrm>
            <a:off x="2400300" y="3402697"/>
            <a:ext cx="1384300" cy="425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E08741-EA78-AEE2-BF61-0518B384DF4D}"/>
              </a:ext>
            </a:extLst>
          </p:cNvPr>
          <p:cNvSpPr/>
          <p:nvPr/>
        </p:nvSpPr>
        <p:spPr>
          <a:xfrm>
            <a:off x="1955800" y="1954054"/>
            <a:ext cx="8180031" cy="57609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config --blogal alias.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dec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'log --decorate --oneline'</a:t>
            </a:r>
            <a:endParaRPr lang="zh-CN" altLang="en-US">
              <a:solidFill>
                <a:schemeClr val="tx1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072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24" grpId="0" animBg="1"/>
      <p:bldP spid="4" grpId="0" animBg="1"/>
      <p:bldP spid="9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1BED9F76-D74C-FD0B-7311-7CFE7A6DC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1A54C1-E3AF-78CB-0C7C-CBCFD71B6C20}"/>
              </a:ext>
            </a:extLst>
          </p:cNvPr>
          <p:cNvSpPr/>
          <p:nvPr/>
        </p:nvSpPr>
        <p:spPr>
          <a:xfrm>
            <a:off x="3092450" y="128906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在任何处理多文件的情况下都可以使用，包括文件夹</a:t>
            </a:r>
          </a:p>
        </p:txBody>
      </p:sp>
      <p:sp>
        <p:nvSpPr>
          <p:cNvPr id="10" name="文本框 MI">
            <a:extLst>
              <a:ext uri="{FF2B5EF4-FFF2-40B4-BE49-F238E27FC236}">
                <a16:creationId xmlns:a16="http://schemas.microsoft.com/office/drawing/2014/main" id="{B76863C1-113B-6C44-CF24-034825C9ECAE}"/>
              </a:ext>
            </a:extLst>
          </p:cNvPr>
          <p:cNvSpPr txBox="1"/>
          <p:nvPr/>
        </p:nvSpPr>
        <p:spPr>
          <a:xfrm>
            <a:off x="512429" y="318402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CA16C4-ADDF-A80F-996D-AD8E42363495}"/>
              </a:ext>
            </a:extLst>
          </p:cNvPr>
          <p:cNvSpPr/>
          <p:nvPr/>
        </p:nvSpPr>
        <p:spPr>
          <a:xfrm>
            <a:off x="2528257" y="2759929"/>
            <a:ext cx="739679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add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Pic*  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将会添加所有起始名字包含‘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Pic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’的所有文件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E0F7F5-B6A7-FE51-F4B7-87643FC0264F}"/>
              </a:ext>
            </a:extLst>
          </p:cNvPr>
          <p:cNvSpPr/>
          <p:nvPr/>
        </p:nvSpPr>
        <p:spPr>
          <a:xfrm>
            <a:off x="2528257" y="3585003"/>
            <a:ext cx="739679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add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Folder*/Pic*  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文件夹也适用</a:t>
            </a:r>
          </a:p>
        </p:txBody>
      </p:sp>
    </p:spTree>
    <p:extLst>
      <p:ext uri="{BB962C8B-B14F-4D97-AF65-F5344CB8AC3E}">
        <p14:creationId xmlns:p14="http://schemas.microsoft.com/office/powerpoint/2010/main" val="1772032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4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1416776" y="767126"/>
            <a:ext cx="2733375" cy="714701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F1F24309-4A56-B4D2-466F-244A7A56DA93}"/>
              </a:ext>
            </a:extLst>
          </p:cNvPr>
          <p:cNvSpPr txBox="1"/>
          <p:nvPr/>
        </p:nvSpPr>
        <p:spPr>
          <a:xfrm>
            <a:off x="1412443" y="2011143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4792822" y="20804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363E54-F47E-2501-FBC4-B38175E3BF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45818" y="2368493"/>
            <a:ext cx="647004" cy="1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MI">
            <a:extLst>
              <a:ext uri="{FF2B5EF4-FFF2-40B4-BE49-F238E27FC236}">
                <a16:creationId xmlns:a16="http://schemas.microsoft.com/office/drawing/2014/main" id="{1DA45A51-DA91-4565-40FD-8A1C32DA20BE}"/>
              </a:ext>
            </a:extLst>
          </p:cNvPr>
          <p:cNvSpPr txBox="1"/>
          <p:nvPr/>
        </p:nvSpPr>
        <p:spPr>
          <a:xfrm>
            <a:off x="1619982" y="611362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git</a:t>
            </a:r>
            <a:r>
              <a:rPr lang="zh-CN" altLang="en-US" sz="2800" b="1">
                <a:latin typeface="Consolas" panose="020B0609020204030204" pitchFamily="49" charset="0"/>
              </a:rPr>
              <a:t>分支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4792822" y="316215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4784694" y="5171068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48474F-3D21-EEBE-1DF7-0C8B6CFB55C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5951970" y="2656538"/>
            <a:ext cx="0" cy="50562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4FE697-A5F7-204D-8343-CFD801334B83}"/>
              </a:ext>
            </a:extLst>
          </p:cNvPr>
          <p:cNvCxnSpPr>
            <a:cxnSpLocks/>
            <a:stCxn id="39" idx="2"/>
            <a:endCxn id="92" idx="0"/>
          </p:cNvCxnSpPr>
          <p:nvPr/>
        </p:nvCxnSpPr>
        <p:spPr>
          <a:xfrm flipH="1">
            <a:off x="5943842" y="3738248"/>
            <a:ext cx="8128" cy="43567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6FDD4D-67E7-C045-542D-E2134727AAE8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779130" y="5747158"/>
            <a:ext cx="0" cy="36646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MI">
            <a:extLst>
              <a:ext uri="{FF2B5EF4-FFF2-40B4-BE49-F238E27FC236}">
                <a16:creationId xmlns:a16="http://schemas.microsoft.com/office/drawing/2014/main" id="{6BD42604-AEAF-A790-F335-2FC621BCDDE8}"/>
              </a:ext>
            </a:extLst>
          </p:cNvPr>
          <p:cNvSpPr txBox="1"/>
          <p:nvPr/>
        </p:nvSpPr>
        <p:spPr>
          <a:xfrm>
            <a:off x="1619982" y="3166888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Consolas" panose="020B0609020204030204" pitchFamily="49" charset="0"/>
              </a:rPr>
              <a:t>认识</a:t>
            </a:r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80" name="文本框 MI">
            <a:extLst>
              <a:ext uri="{FF2B5EF4-FFF2-40B4-BE49-F238E27FC236}">
                <a16:creationId xmlns:a16="http://schemas.microsoft.com/office/drawing/2014/main" id="{AC0B8228-5B4A-4CB7-BA1F-72D872DB961E}"/>
              </a:ext>
            </a:extLst>
          </p:cNvPr>
          <p:cNvSpPr txBox="1"/>
          <p:nvPr/>
        </p:nvSpPr>
        <p:spPr>
          <a:xfrm>
            <a:off x="1619982" y="4173925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85C235A-6A76-46A3-273B-AFFE78047AE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2779130" y="3742978"/>
            <a:ext cx="0" cy="4309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MI">
            <a:extLst>
              <a:ext uri="{FF2B5EF4-FFF2-40B4-BE49-F238E27FC236}">
                <a16:creationId xmlns:a16="http://schemas.microsoft.com/office/drawing/2014/main" id="{8840DEBB-B3C2-25FA-A735-26E479ABB9D9}"/>
              </a:ext>
            </a:extLst>
          </p:cNvPr>
          <p:cNvSpPr txBox="1"/>
          <p:nvPr/>
        </p:nvSpPr>
        <p:spPr>
          <a:xfrm>
            <a:off x="1619982" y="5186330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3ADF4E2-0E15-A7BB-7FF7-58EB99D0A16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2779130" y="4750015"/>
            <a:ext cx="0" cy="43631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MI">
            <a:extLst>
              <a:ext uri="{FF2B5EF4-FFF2-40B4-BE49-F238E27FC236}">
                <a16:creationId xmlns:a16="http://schemas.microsoft.com/office/drawing/2014/main" id="{7230DD42-8159-5D2F-E364-7A76CBA62DFA}"/>
              </a:ext>
            </a:extLst>
          </p:cNvPr>
          <p:cNvSpPr txBox="1"/>
          <p:nvPr/>
        </p:nvSpPr>
        <p:spPr>
          <a:xfrm>
            <a:off x="4784694" y="4173925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FC366C2-D0D3-058E-8F20-4961CFDCE8ED}"/>
              </a:ext>
            </a:extLst>
          </p:cNvPr>
          <p:cNvCxnSpPr>
            <a:cxnSpLocks/>
            <a:stCxn id="92" idx="2"/>
            <a:endCxn id="40" idx="0"/>
          </p:cNvCxnSpPr>
          <p:nvPr/>
        </p:nvCxnSpPr>
        <p:spPr>
          <a:xfrm>
            <a:off x="5943842" y="4750015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9BA865F-C9B8-5973-53CF-AD89EEC89523}"/>
              </a:ext>
            </a:extLst>
          </p:cNvPr>
          <p:cNvSpPr/>
          <p:nvPr/>
        </p:nvSpPr>
        <p:spPr>
          <a:xfrm>
            <a:off x="107950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8046183" y="18513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7783664" y="7671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D1C9AC-B156-6DE5-C921-60F42750AE57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9413157" y="148182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8046183" y="27969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7123AA-B80A-5A3E-E64F-E2B63CBF1AAA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413157" y="242744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27752B6-123D-78BC-72B4-E190598ABF8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13157" y="337306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8046183" y="37321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8046183" y="46371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D432AA-DD55-3279-4AFF-95AEBD0758D3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9413157" y="4308203"/>
            <a:ext cx="0" cy="328966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8046183" y="55942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DCCAD66-79D2-5220-96BB-E1A489F1E92A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13157" y="5213259"/>
            <a:ext cx="0" cy="38098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虚尾 84">
            <a:extLst>
              <a:ext uri="{FF2B5EF4-FFF2-40B4-BE49-F238E27FC236}">
                <a16:creationId xmlns:a16="http://schemas.microsoft.com/office/drawing/2014/main" id="{D453F204-8F9E-EF4E-CE2D-B8CB2B475292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虚尾 35">
            <a:extLst>
              <a:ext uri="{FF2B5EF4-FFF2-40B4-BE49-F238E27FC236}">
                <a16:creationId xmlns:a16="http://schemas.microsoft.com/office/drawing/2014/main" id="{BE8617C4-0E73-99BC-7041-3A38F6352309}"/>
              </a:ext>
            </a:extLst>
          </p:cNvPr>
          <p:cNvSpPr/>
          <p:nvPr/>
        </p:nvSpPr>
        <p:spPr>
          <a:xfrm>
            <a:off x="654413" y="2104547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虚尾 30">
            <a:extLst>
              <a:ext uri="{FF2B5EF4-FFF2-40B4-BE49-F238E27FC236}">
                <a16:creationId xmlns:a16="http://schemas.microsoft.com/office/drawing/2014/main" id="{5F62613B-B2AB-1450-02EB-508E6EBFBD41}"/>
              </a:ext>
            </a:extLst>
          </p:cNvPr>
          <p:cNvSpPr/>
          <p:nvPr/>
        </p:nvSpPr>
        <p:spPr>
          <a:xfrm>
            <a:off x="654413" y="2094811"/>
            <a:ext cx="584200" cy="58647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MI">
            <a:extLst>
              <a:ext uri="{FF2B5EF4-FFF2-40B4-BE49-F238E27FC236}">
                <a16:creationId xmlns:a16="http://schemas.microsoft.com/office/drawing/2014/main" id="{DA30939B-C2BA-A43F-C64F-32503733046B}"/>
              </a:ext>
            </a:extLst>
          </p:cNvPr>
          <p:cNvSpPr txBox="1"/>
          <p:nvPr/>
        </p:nvSpPr>
        <p:spPr>
          <a:xfrm>
            <a:off x="8046183" y="62632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388BA00-5C3F-9621-FBC7-FEAE1108685F}"/>
              </a:ext>
            </a:extLst>
          </p:cNvPr>
          <p:cNvSpPr/>
          <p:nvPr/>
        </p:nvSpPr>
        <p:spPr>
          <a:xfrm>
            <a:off x="7822808" y="1682876"/>
            <a:ext cx="3211712" cy="517512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06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52344 -0.184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2" y="-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1" grpId="0" animBg="1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4CCF15B7-8595-9E43-D0A2-027944D4D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661133" y="13306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4138764" y="1702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661133" y="22762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661133" y="32114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661133" y="41164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661133" y="50735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sp>
        <p:nvSpPr>
          <p:cNvPr id="32" name="文本框 MI">
            <a:extLst>
              <a:ext uri="{FF2B5EF4-FFF2-40B4-BE49-F238E27FC236}">
                <a16:creationId xmlns:a16="http://schemas.microsoft.com/office/drawing/2014/main" id="{DA30939B-C2BA-A43F-C64F-32503733046B}"/>
              </a:ext>
            </a:extLst>
          </p:cNvPr>
          <p:cNvSpPr txBox="1"/>
          <p:nvPr/>
        </p:nvSpPr>
        <p:spPr>
          <a:xfrm>
            <a:off x="661133" y="59457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565C759-5793-28A6-FAB7-063AC7E0D3BF}"/>
              </a:ext>
            </a:extLst>
          </p:cNvPr>
          <p:cNvSpPr/>
          <p:nvPr/>
        </p:nvSpPr>
        <p:spPr>
          <a:xfrm>
            <a:off x="3703007" y="1312129"/>
            <a:ext cx="739679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init</a:t>
            </a:r>
            <a:endParaRPr lang="zh-CN" altLang="en-US">
              <a:solidFill>
                <a:schemeClr val="accent6"/>
              </a:solidFill>
              <a:latin typeface="Monaco" panose="020B0509030404040204" pitchFamily="49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FEA6775-5B7B-6B6C-6CE1-7EA7F750E842}"/>
              </a:ext>
            </a:extLst>
          </p:cNvPr>
          <p:cNvSpPr/>
          <p:nvPr/>
        </p:nvSpPr>
        <p:spPr>
          <a:xfrm>
            <a:off x="3703007" y="2276276"/>
            <a:ext cx="739679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commit –m 'message'</a:t>
            </a:r>
            <a:endParaRPr lang="zh-CN" altLang="en-US">
              <a:solidFill>
                <a:schemeClr val="accent6"/>
              </a:solidFill>
              <a:latin typeface="Monaco" panose="020B0509030404040204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7C566DC-0D7A-527F-B524-92B7954D403C}"/>
              </a:ext>
            </a:extLst>
          </p:cNvPr>
          <p:cNvSpPr/>
          <p:nvPr/>
        </p:nvSpPr>
        <p:spPr>
          <a:xfrm>
            <a:off x="3703007" y="3211413"/>
            <a:ext cx="739679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branch &lt;branch-name&gt;</a:t>
            </a:r>
            <a:endParaRPr lang="zh-CN" altLang="en-US">
              <a:solidFill>
                <a:schemeClr val="accent6"/>
              </a:solidFill>
              <a:latin typeface="Monaco" panose="020B0509030404040204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9DEBB7-D6E3-C682-C104-E54099B0DD5C}"/>
              </a:ext>
            </a:extLst>
          </p:cNvPr>
          <p:cNvSpPr/>
          <p:nvPr/>
        </p:nvSpPr>
        <p:spPr>
          <a:xfrm>
            <a:off x="3703007" y="4110373"/>
            <a:ext cx="739679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checkout &lt;branch-name&gt;</a:t>
            </a:r>
            <a:endParaRPr lang="zh-CN" altLang="en-US">
              <a:solidFill>
                <a:schemeClr val="accent6"/>
              </a:solidFill>
              <a:latin typeface="Monaco" panose="020B050903040404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3135A13-52D4-3762-F433-50EE84879720}"/>
              </a:ext>
            </a:extLst>
          </p:cNvPr>
          <p:cNvSpPr/>
          <p:nvPr/>
        </p:nvSpPr>
        <p:spPr>
          <a:xfrm>
            <a:off x="3703007" y="5073548"/>
            <a:ext cx="739679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checkout &lt;branch-name&gt;</a:t>
            </a:r>
            <a:endParaRPr lang="zh-CN" altLang="en-US">
              <a:solidFill>
                <a:schemeClr val="accent6"/>
              </a:solidFill>
              <a:latin typeface="Monaco" panose="020B050903040404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2928FC1-6CAF-8EB5-958B-68C7D46AC2ED}"/>
              </a:ext>
            </a:extLst>
          </p:cNvPr>
          <p:cNvSpPr/>
          <p:nvPr/>
        </p:nvSpPr>
        <p:spPr>
          <a:xfrm>
            <a:off x="3703007" y="5924870"/>
            <a:ext cx="739679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commit --amend -m 'new-message'</a:t>
            </a:r>
            <a:endParaRPr lang="zh-CN" altLang="en-US">
              <a:solidFill>
                <a:schemeClr val="accent6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997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  <p:bldLst>
      <p:bldP spid="38" grpId="0" animBg="1"/>
      <p:bldP spid="43" grpId="0" animBg="1"/>
      <p:bldP spid="50" grpId="0" animBg="1"/>
      <p:bldP spid="51" grpId="0" animBg="1"/>
      <p:bldP spid="52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5" name="byby_2">
            <a:hlinkClick r:id="" action="ppaction://media"/>
            <a:extLst>
              <a:ext uri="{FF2B5EF4-FFF2-40B4-BE49-F238E27FC236}">
                <a16:creationId xmlns:a16="http://schemas.microsoft.com/office/drawing/2014/main" id="{A0AC789E-F6F7-B659-7CB7-09012AD00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2" name="byby 2">
            <a:hlinkClick r:id="" action="ppaction://media"/>
            <a:extLst>
              <a:ext uri="{FF2B5EF4-FFF2-40B4-BE49-F238E27FC236}">
                <a16:creationId xmlns:a16="http://schemas.microsoft.com/office/drawing/2014/main" id="{45BD97C1-E5F2-F193-91F9-1BC5EC26A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itLightLoop">
            <a:hlinkClick r:id="" action="ppaction://media"/>
            <a:extLst>
              <a:ext uri="{FF2B5EF4-FFF2-40B4-BE49-F238E27FC236}">
                <a16:creationId xmlns:a16="http://schemas.microsoft.com/office/drawing/2014/main" id="{A8D50E29-D4D9-6470-1B1D-77BCA14C7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49" name="gitLight">
            <a:hlinkClick r:id="" action="ppaction://media"/>
            <a:extLst>
              <a:ext uri="{FF2B5EF4-FFF2-40B4-BE49-F238E27FC236}">
                <a16:creationId xmlns:a16="http://schemas.microsoft.com/office/drawing/2014/main" id="{D3680112-551F-ABB2-D859-3E900AC651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633186" y="301980"/>
            <a:ext cx="3329516" cy="889333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54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72754B08-D7DB-65F1-8AE5-30348B4222C6}"/>
              </a:ext>
            </a:extLst>
          </p:cNvPr>
          <p:cNvSpPr txBox="1"/>
          <p:nvPr/>
        </p:nvSpPr>
        <p:spPr>
          <a:xfrm>
            <a:off x="-3549023" y="545917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345DEF9C-C15B-B4E7-F9A2-81E58077E945}"/>
              </a:ext>
            </a:extLst>
          </p:cNvPr>
          <p:cNvSpPr txBox="1"/>
          <p:nvPr/>
        </p:nvSpPr>
        <p:spPr>
          <a:xfrm>
            <a:off x="4090538" y="-1569274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sp>
        <p:nvSpPr>
          <p:cNvPr id="8" name="文本框 MI">
            <a:extLst>
              <a:ext uri="{FF2B5EF4-FFF2-40B4-BE49-F238E27FC236}">
                <a16:creationId xmlns:a16="http://schemas.microsoft.com/office/drawing/2014/main" id="{6DD4C245-B50A-6A2A-EBFE-6CE2671C6B70}"/>
              </a:ext>
            </a:extLst>
          </p:cNvPr>
          <p:cNvSpPr txBox="1"/>
          <p:nvPr/>
        </p:nvSpPr>
        <p:spPr>
          <a:xfrm>
            <a:off x="4271372" y="8142714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Bodoni MT Black" panose="02070A03080606020203" pitchFamily="18" charset="0"/>
              </a:rPr>
              <a:t>git</a:t>
            </a:r>
            <a:r>
              <a:rPr lang="zh-CN" altLang="en-US" sz="2800" b="1">
                <a:latin typeface="Bodoni MT Black" panose="02070A03080606020203" pitchFamily="18" charset="0"/>
              </a:rPr>
              <a:t>分支</a:t>
            </a:r>
          </a:p>
        </p:txBody>
      </p:sp>
      <p:sp>
        <p:nvSpPr>
          <p:cNvPr id="9" name="文本框 MI">
            <a:extLst>
              <a:ext uri="{FF2B5EF4-FFF2-40B4-BE49-F238E27FC236}">
                <a16:creationId xmlns:a16="http://schemas.microsoft.com/office/drawing/2014/main" id="{D76863E1-F886-A580-7226-22C9D09CB8F5}"/>
              </a:ext>
            </a:extLst>
          </p:cNvPr>
          <p:cNvSpPr txBox="1"/>
          <p:nvPr/>
        </p:nvSpPr>
        <p:spPr>
          <a:xfrm>
            <a:off x="965889" y="-1268671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10" name="文本框 MI">
            <a:extLst>
              <a:ext uri="{FF2B5EF4-FFF2-40B4-BE49-F238E27FC236}">
                <a16:creationId xmlns:a16="http://schemas.microsoft.com/office/drawing/2014/main" id="{03C93C9F-5683-E130-C70D-080AAA501228}"/>
              </a:ext>
            </a:extLst>
          </p:cNvPr>
          <p:cNvSpPr txBox="1"/>
          <p:nvPr/>
        </p:nvSpPr>
        <p:spPr>
          <a:xfrm>
            <a:off x="1129627" y="7674674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43EF616-0FD8-44BB-DC44-380423D26FD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 flipV="1">
            <a:off x="2125037" y="-1268671"/>
            <a:ext cx="3124649" cy="27548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C7DA672-6491-2655-F541-766768A36F50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V="1">
            <a:off x="2288775" y="8142714"/>
            <a:ext cx="3141745" cy="10805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MI">
            <a:extLst>
              <a:ext uri="{FF2B5EF4-FFF2-40B4-BE49-F238E27FC236}">
                <a16:creationId xmlns:a16="http://schemas.microsoft.com/office/drawing/2014/main" id="{458F0042-E096-E2EF-8CAE-84E33A370E18}"/>
              </a:ext>
            </a:extLst>
          </p:cNvPr>
          <p:cNvSpPr txBox="1"/>
          <p:nvPr/>
        </p:nvSpPr>
        <p:spPr>
          <a:xfrm>
            <a:off x="12652049" y="615223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15" name="文本框 MI">
            <a:extLst>
              <a:ext uri="{FF2B5EF4-FFF2-40B4-BE49-F238E27FC236}">
                <a16:creationId xmlns:a16="http://schemas.microsoft.com/office/drawing/2014/main" id="{CE3F3585-77F4-CF8A-0DF9-6F597FBCC4B5}"/>
              </a:ext>
            </a:extLst>
          </p:cNvPr>
          <p:cNvSpPr txBox="1"/>
          <p:nvPr/>
        </p:nvSpPr>
        <p:spPr>
          <a:xfrm>
            <a:off x="9060014" y="-13728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070C55C-6DDA-3FC0-03DD-C5BA57F46FCF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10689507" y="-658124"/>
            <a:ext cx="3329516" cy="12733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MI">
            <a:extLst>
              <a:ext uri="{FF2B5EF4-FFF2-40B4-BE49-F238E27FC236}">
                <a16:creationId xmlns:a16="http://schemas.microsoft.com/office/drawing/2014/main" id="{212CD90E-545A-31D2-33D4-F80FD0C23E47}"/>
              </a:ext>
            </a:extLst>
          </p:cNvPr>
          <p:cNvSpPr txBox="1"/>
          <p:nvPr/>
        </p:nvSpPr>
        <p:spPr>
          <a:xfrm>
            <a:off x="13049983" y="2730443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DE06506-5337-95E1-0675-DE4D7C914E3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4416957" y="2360913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9DAFFEE-6167-38E4-E62C-52F74E9C041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4416957" y="3306533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MI">
            <a:extLst>
              <a:ext uri="{FF2B5EF4-FFF2-40B4-BE49-F238E27FC236}">
                <a16:creationId xmlns:a16="http://schemas.microsoft.com/office/drawing/2014/main" id="{C769DEB4-0078-CE6F-213B-8D0A136A36AA}"/>
              </a:ext>
            </a:extLst>
          </p:cNvPr>
          <p:cNvSpPr txBox="1"/>
          <p:nvPr/>
        </p:nvSpPr>
        <p:spPr>
          <a:xfrm>
            <a:off x="12770583" y="482766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21" name="文本框 MI">
            <a:extLst>
              <a:ext uri="{FF2B5EF4-FFF2-40B4-BE49-F238E27FC236}">
                <a16:creationId xmlns:a16="http://schemas.microsoft.com/office/drawing/2014/main" id="{550B1BCA-8450-EABB-98D0-7F38DB116B8B}"/>
              </a:ext>
            </a:extLst>
          </p:cNvPr>
          <p:cNvSpPr txBox="1"/>
          <p:nvPr/>
        </p:nvSpPr>
        <p:spPr>
          <a:xfrm>
            <a:off x="12431916" y="7109436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D579C93-3AFF-1AB1-6E02-3B3B2539F195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13798890" y="5403753"/>
            <a:ext cx="338667" cy="170568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MI">
            <a:extLst>
              <a:ext uri="{FF2B5EF4-FFF2-40B4-BE49-F238E27FC236}">
                <a16:creationId xmlns:a16="http://schemas.microsoft.com/office/drawing/2014/main" id="{A96F4753-13EF-EEE9-6CDA-D5D49940D2A9}"/>
              </a:ext>
            </a:extLst>
          </p:cNvPr>
          <p:cNvSpPr txBox="1"/>
          <p:nvPr/>
        </p:nvSpPr>
        <p:spPr>
          <a:xfrm>
            <a:off x="8300183" y="8142714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11C2A9E-9F41-4C7B-95E2-C48F293E0D0E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9667157" y="7685526"/>
            <a:ext cx="4131733" cy="457188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MI">
            <a:extLst>
              <a:ext uri="{FF2B5EF4-FFF2-40B4-BE49-F238E27FC236}">
                <a16:creationId xmlns:a16="http://schemas.microsoft.com/office/drawing/2014/main" id="{A4F13872-EFA6-A36C-4B4F-93205AE097D2}"/>
              </a:ext>
            </a:extLst>
          </p:cNvPr>
          <p:cNvSpPr txBox="1"/>
          <p:nvPr/>
        </p:nvSpPr>
        <p:spPr>
          <a:xfrm>
            <a:off x="-3524263" y="283631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26" name="文本框 MI">
            <a:extLst>
              <a:ext uri="{FF2B5EF4-FFF2-40B4-BE49-F238E27FC236}">
                <a16:creationId xmlns:a16="http://schemas.microsoft.com/office/drawing/2014/main" id="{999F3ABD-8754-B9D6-305B-D70644FAFBA6}"/>
              </a:ext>
            </a:extLst>
          </p:cNvPr>
          <p:cNvSpPr txBox="1"/>
          <p:nvPr/>
        </p:nvSpPr>
        <p:spPr>
          <a:xfrm>
            <a:off x="-3574157" y="5058611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E37BA5F-D0FE-78A0-EB29-8A03573A98AB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-2415009" y="3412403"/>
            <a:ext cx="49894" cy="1646208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MI">
            <a:extLst>
              <a:ext uri="{FF2B5EF4-FFF2-40B4-BE49-F238E27FC236}">
                <a16:creationId xmlns:a16="http://schemas.microsoft.com/office/drawing/2014/main" id="{9B035491-1A11-1E61-F79C-CC8B9E42F175}"/>
              </a:ext>
            </a:extLst>
          </p:cNvPr>
          <p:cNvSpPr txBox="1"/>
          <p:nvPr/>
        </p:nvSpPr>
        <p:spPr>
          <a:xfrm>
            <a:off x="-3141525" y="6922351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0AD2836-D0DC-ECCD-4AD5-E0C48E024555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-2415009" y="5634701"/>
            <a:ext cx="432632" cy="128765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2D9D1984-945C-AD60-5ECB-F28306F0ECA7}"/>
              </a:ext>
            </a:extLst>
          </p:cNvPr>
          <p:cNvSpPr txBox="1"/>
          <p:nvPr/>
        </p:nvSpPr>
        <p:spPr>
          <a:xfrm>
            <a:off x="5802032" y="1075173"/>
            <a:ext cx="3608668" cy="615702"/>
          </a:xfrm>
          <a:prstGeom prst="flowChartAlternateProcess">
            <a:avLst/>
          </a:prstGeom>
          <a:solidFill>
            <a:schemeClr val="bg1">
              <a:lumMod val="50000"/>
              <a:lumOff val="50000"/>
              <a:alpha val="52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>
                <a:latin typeface="Bodoni MT Black" panose="02070A03080606020203" pitchFamily="18" charset="0"/>
              </a:rPr>
              <a:t>本地版本控制</a:t>
            </a:r>
          </a:p>
        </p:txBody>
      </p:sp>
      <p:sp>
        <p:nvSpPr>
          <p:cNvPr id="54" name="文本框 MI">
            <a:extLst>
              <a:ext uri="{FF2B5EF4-FFF2-40B4-BE49-F238E27FC236}">
                <a16:creationId xmlns:a16="http://schemas.microsoft.com/office/drawing/2014/main" id="{01330976-8C51-0138-EC31-020BD38DB650}"/>
              </a:ext>
            </a:extLst>
          </p:cNvPr>
          <p:cNvSpPr txBox="1"/>
          <p:nvPr/>
        </p:nvSpPr>
        <p:spPr>
          <a:xfrm>
            <a:off x="6665374" y="7228077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3104738-23ED-D66E-74C9-04C812089E7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7824522" y="7804167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MI">
            <a:extLst>
              <a:ext uri="{FF2B5EF4-FFF2-40B4-BE49-F238E27FC236}">
                <a16:creationId xmlns:a16="http://schemas.microsoft.com/office/drawing/2014/main" id="{01D2F310-CF4F-4787-7B99-CC21AE4CA1FC}"/>
              </a:ext>
            </a:extLst>
          </p:cNvPr>
          <p:cNvSpPr txBox="1"/>
          <p:nvPr/>
        </p:nvSpPr>
        <p:spPr>
          <a:xfrm>
            <a:off x="8289939" y="7027141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A3712F1-C69E-01B1-3BF4-39AAA16AD77E}"/>
              </a:ext>
            </a:extLst>
          </p:cNvPr>
          <p:cNvSpPr/>
          <p:nvPr/>
        </p:nvSpPr>
        <p:spPr>
          <a:xfrm>
            <a:off x="4845050" y="1944140"/>
            <a:ext cx="5426156" cy="4343400"/>
          </a:xfrm>
          <a:prstGeom prst="rect">
            <a:avLst/>
          </a:prstGeom>
          <a:solidFill>
            <a:schemeClr val="tx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 anchorCtr="0"/>
          <a:lstStyle/>
          <a:p>
            <a:r>
              <a:rPr lang="en-US" altLang="zh-CN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工作目录</a:t>
            </a:r>
            <a:endParaRPr lang="zh-CN" altLang="en-US" b="1">
              <a:solidFill>
                <a:schemeClr val="bg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4EB7B75-4926-58E2-9383-3D310C157B34}"/>
              </a:ext>
            </a:extLst>
          </p:cNvPr>
          <p:cNvSpPr/>
          <p:nvPr/>
        </p:nvSpPr>
        <p:spPr>
          <a:xfrm>
            <a:off x="7473950" y="2131592"/>
            <a:ext cx="2590800" cy="39580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版本数据库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553B731-C283-FC74-C5C8-C90F862E36F7}"/>
              </a:ext>
            </a:extLst>
          </p:cNvPr>
          <p:cNvCxnSpPr>
            <a:stCxn id="59" idx="3"/>
            <a:endCxn id="61" idx="1"/>
          </p:cNvCxnSpPr>
          <p:nvPr/>
        </p:nvCxnSpPr>
        <p:spPr>
          <a:xfrm flipV="1">
            <a:off x="8769350" y="3510276"/>
            <a:ext cx="0" cy="1717775"/>
          </a:xfrm>
          <a:prstGeom prst="line">
            <a:avLst/>
          </a:prstGeom>
          <a:ln w="254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一个圆顶角，剪去另一个顶角 58">
            <a:extLst>
              <a:ext uri="{FF2B5EF4-FFF2-40B4-BE49-F238E27FC236}">
                <a16:creationId xmlns:a16="http://schemas.microsoft.com/office/drawing/2014/main" id="{D052D52C-5DF1-BB0A-86AF-2FA80FB998F4}"/>
              </a:ext>
            </a:extLst>
          </p:cNvPr>
          <p:cNvSpPr/>
          <p:nvPr/>
        </p:nvSpPr>
        <p:spPr>
          <a:xfrm>
            <a:off x="8089900" y="5228051"/>
            <a:ext cx="1358900" cy="576090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60" name="矩形: 一个圆顶角，剪去另一个顶角 59">
            <a:extLst>
              <a:ext uri="{FF2B5EF4-FFF2-40B4-BE49-F238E27FC236}">
                <a16:creationId xmlns:a16="http://schemas.microsoft.com/office/drawing/2014/main" id="{044FE107-927B-C900-C745-885044B58ACA}"/>
              </a:ext>
            </a:extLst>
          </p:cNvPr>
          <p:cNvSpPr/>
          <p:nvPr/>
        </p:nvSpPr>
        <p:spPr>
          <a:xfrm>
            <a:off x="8089900" y="4100502"/>
            <a:ext cx="1358900" cy="576090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61" name="矩形: 一个圆顶角，剪去另一个顶角 60">
            <a:extLst>
              <a:ext uri="{FF2B5EF4-FFF2-40B4-BE49-F238E27FC236}">
                <a16:creationId xmlns:a16="http://schemas.microsoft.com/office/drawing/2014/main" id="{6DB7E950-DE41-199F-5F85-B19AA1DAF789}"/>
              </a:ext>
            </a:extLst>
          </p:cNvPr>
          <p:cNvSpPr/>
          <p:nvPr/>
        </p:nvSpPr>
        <p:spPr>
          <a:xfrm>
            <a:off x="8089900" y="2934186"/>
            <a:ext cx="1358900" cy="576090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3</a:t>
            </a:r>
          </a:p>
        </p:txBody>
      </p:sp>
      <p:sp>
        <p:nvSpPr>
          <p:cNvPr id="65" name="矩形: 一个圆顶角，剪去另一个顶角 64">
            <a:extLst>
              <a:ext uri="{FF2B5EF4-FFF2-40B4-BE49-F238E27FC236}">
                <a16:creationId xmlns:a16="http://schemas.microsoft.com/office/drawing/2014/main" id="{A98017A2-7B4B-1B1A-C42D-61FD909E50EF}"/>
              </a:ext>
            </a:extLst>
          </p:cNvPr>
          <p:cNvSpPr/>
          <p:nvPr/>
        </p:nvSpPr>
        <p:spPr>
          <a:xfrm>
            <a:off x="5435600" y="2934186"/>
            <a:ext cx="1358900" cy="576090"/>
          </a:xfrm>
          <a:prstGeom prst="snipRoundRect">
            <a:avLst/>
          </a:prstGeom>
          <a:solidFill>
            <a:srgbClr val="73DFD7"/>
          </a:solidFill>
          <a:ln w="38100">
            <a:solidFill>
              <a:srgbClr val="06A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File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6F415FF-5538-9E96-9153-B94E4A648996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6794500" y="3222231"/>
            <a:ext cx="679450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19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7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9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9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vol="80000">
                <p:cTn id="81" repeatCount="indefinite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A7052F80-55C3-964D-A463-619318647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sp>
        <p:nvSpPr>
          <p:cNvPr id="6" name="文本框 MI">
            <a:extLst>
              <a:ext uri="{FF2B5EF4-FFF2-40B4-BE49-F238E27FC236}">
                <a16:creationId xmlns:a16="http://schemas.microsoft.com/office/drawing/2014/main" id="{72754B08-D7DB-65F1-8AE5-30348B4222C6}"/>
              </a:ext>
            </a:extLst>
          </p:cNvPr>
          <p:cNvSpPr txBox="1"/>
          <p:nvPr/>
        </p:nvSpPr>
        <p:spPr>
          <a:xfrm>
            <a:off x="-3549023" y="545917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345DEF9C-C15B-B4E7-F9A2-81E58077E945}"/>
              </a:ext>
            </a:extLst>
          </p:cNvPr>
          <p:cNvSpPr txBox="1"/>
          <p:nvPr/>
        </p:nvSpPr>
        <p:spPr>
          <a:xfrm>
            <a:off x="4090538" y="-1569274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sp>
        <p:nvSpPr>
          <p:cNvPr id="8" name="文本框 MI">
            <a:extLst>
              <a:ext uri="{FF2B5EF4-FFF2-40B4-BE49-F238E27FC236}">
                <a16:creationId xmlns:a16="http://schemas.microsoft.com/office/drawing/2014/main" id="{6DD4C245-B50A-6A2A-EBFE-6CE2671C6B70}"/>
              </a:ext>
            </a:extLst>
          </p:cNvPr>
          <p:cNvSpPr txBox="1"/>
          <p:nvPr/>
        </p:nvSpPr>
        <p:spPr>
          <a:xfrm>
            <a:off x="4271372" y="8142714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Bodoni MT Black" panose="02070A03080606020203" pitchFamily="18" charset="0"/>
              </a:rPr>
              <a:t>git</a:t>
            </a:r>
            <a:r>
              <a:rPr lang="zh-CN" altLang="en-US" sz="2800" b="1">
                <a:latin typeface="Bodoni MT Black" panose="02070A03080606020203" pitchFamily="18" charset="0"/>
              </a:rPr>
              <a:t>分支</a:t>
            </a:r>
          </a:p>
        </p:txBody>
      </p:sp>
      <p:sp>
        <p:nvSpPr>
          <p:cNvPr id="9" name="文本框 MI">
            <a:extLst>
              <a:ext uri="{FF2B5EF4-FFF2-40B4-BE49-F238E27FC236}">
                <a16:creationId xmlns:a16="http://schemas.microsoft.com/office/drawing/2014/main" id="{D76863E1-F886-A580-7226-22C9D09CB8F5}"/>
              </a:ext>
            </a:extLst>
          </p:cNvPr>
          <p:cNvSpPr txBox="1"/>
          <p:nvPr/>
        </p:nvSpPr>
        <p:spPr>
          <a:xfrm>
            <a:off x="965889" y="-1268671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10" name="文本框 MI">
            <a:extLst>
              <a:ext uri="{FF2B5EF4-FFF2-40B4-BE49-F238E27FC236}">
                <a16:creationId xmlns:a16="http://schemas.microsoft.com/office/drawing/2014/main" id="{03C93C9F-5683-E130-C70D-080AAA501228}"/>
              </a:ext>
            </a:extLst>
          </p:cNvPr>
          <p:cNvSpPr txBox="1"/>
          <p:nvPr/>
        </p:nvSpPr>
        <p:spPr>
          <a:xfrm>
            <a:off x="1129627" y="7674674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43EF616-0FD8-44BB-DC44-380423D26FD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 flipV="1">
            <a:off x="2125037" y="-1268671"/>
            <a:ext cx="3124649" cy="27548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C7DA672-6491-2655-F541-766768A36F50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V="1">
            <a:off x="2288775" y="8142714"/>
            <a:ext cx="3141745" cy="10805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MI">
            <a:extLst>
              <a:ext uri="{FF2B5EF4-FFF2-40B4-BE49-F238E27FC236}">
                <a16:creationId xmlns:a16="http://schemas.microsoft.com/office/drawing/2014/main" id="{458F0042-E096-E2EF-8CAE-84E33A370E18}"/>
              </a:ext>
            </a:extLst>
          </p:cNvPr>
          <p:cNvSpPr txBox="1"/>
          <p:nvPr/>
        </p:nvSpPr>
        <p:spPr>
          <a:xfrm>
            <a:off x="12652049" y="615223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15" name="文本框 MI">
            <a:extLst>
              <a:ext uri="{FF2B5EF4-FFF2-40B4-BE49-F238E27FC236}">
                <a16:creationId xmlns:a16="http://schemas.microsoft.com/office/drawing/2014/main" id="{CE3F3585-77F4-CF8A-0DF9-6F597FBCC4B5}"/>
              </a:ext>
            </a:extLst>
          </p:cNvPr>
          <p:cNvSpPr txBox="1"/>
          <p:nvPr/>
        </p:nvSpPr>
        <p:spPr>
          <a:xfrm>
            <a:off x="9060014" y="-13728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070C55C-6DDA-3FC0-03DD-C5BA57F46FCF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10689507" y="-658124"/>
            <a:ext cx="3329516" cy="12733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MI">
            <a:extLst>
              <a:ext uri="{FF2B5EF4-FFF2-40B4-BE49-F238E27FC236}">
                <a16:creationId xmlns:a16="http://schemas.microsoft.com/office/drawing/2014/main" id="{212CD90E-545A-31D2-33D4-F80FD0C23E47}"/>
              </a:ext>
            </a:extLst>
          </p:cNvPr>
          <p:cNvSpPr txBox="1"/>
          <p:nvPr/>
        </p:nvSpPr>
        <p:spPr>
          <a:xfrm>
            <a:off x="13049983" y="2730443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DE06506-5337-95E1-0675-DE4D7C914E3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4416957" y="2360913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9DAFFEE-6167-38E4-E62C-52F74E9C041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4416957" y="3306533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MI">
            <a:extLst>
              <a:ext uri="{FF2B5EF4-FFF2-40B4-BE49-F238E27FC236}">
                <a16:creationId xmlns:a16="http://schemas.microsoft.com/office/drawing/2014/main" id="{C769DEB4-0078-CE6F-213B-8D0A136A36AA}"/>
              </a:ext>
            </a:extLst>
          </p:cNvPr>
          <p:cNvSpPr txBox="1"/>
          <p:nvPr/>
        </p:nvSpPr>
        <p:spPr>
          <a:xfrm>
            <a:off x="12770583" y="482766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21" name="文本框 MI">
            <a:extLst>
              <a:ext uri="{FF2B5EF4-FFF2-40B4-BE49-F238E27FC236}">
                <a16:creationId xmlns:a16="http://schemas.microsoft.com/office/drawing/2014/main" id="{550B1BCA-8450-EABB-98D0-7F38DB116B8B}"/>
              </a:ext>
            </a:extLst>
          </p:cNvPr>
          <p:cNvSpPr txBox="1"/>
          <p:nvPr/>
        </p:nvSpPr>
        <p:spPr>
          <a:xfrm>
            <a:off x="12431916" y="7109436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D579C93-3AFF-1AB1-6E02-3B3B2539F195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13798890" y="5403753"/>
            <a:ext cx="338667" cy="170568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MI">
            <a:extLst>
              <a:ext uri="{FF2B5EF4-FFF2-40B4-BE49-F238E27FC236}">
                <a16:creationId xmlns:a16="http://schemas.microsoft.com/office/drawing/2014/main" id="{A96F4753-13EF-EEE9-6CDA-D5D49940D2A9}"/>
              </a:ext>
            </a:extLst>
          </p:cNvPr>
          <p:cNvSpPr txBox="1"/>
          <p:nvPr/>
        </p:nvSpPr>
        <p:spPr>
          <a:xfrm>
            <a:off x="8300183" y="8142714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11C2A9E-9F41-4C7B-95E2-C48F293E0D0E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9667157" y="7685526"/>
            <a:ext cx="4131733" cy="457188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MI">
            <a:extLst>
              <a:ext uri="{FF2B5EF4-FFF2-40B4-BE49-F238E27FC236}">
                <a16:creationId xmlns:a16="http://schemas.microsoft.com/office/drawing/2014/main" id="{A4F13872-EFA6-A36C-4B4F-93205AE097D2}"/>
              </a:ext>
            </a:extLst>
          </p:cNvPr>
          <p:cNvSpPr txBox="1"/>
          <p:nvPr/>
        </p:nvSpPr>
        <p:spPr>
          <a:xfrm>
            <a:off x="-3524263" y="283631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26" name="文本框 MI">
            <a:extLst>
              <a:ext uri="{FF2B5EF4-FFF2-40B4-BE49-F238E27FC236}">
                <a16:creationId xmlns:a16="http://schemas.microsoft.com/office/drawing/2014/main" id="{999F3ABD-8754-B9D6-305B-D70644FAFBA6}"/>
              </a:ext>
            </a:extLst>
          </p:cNvPr>
          <p:cNvSpPr txBox="1"/>
          <p:nvPr/>
        </p:nvSpPr>
        <p:spPr>
          <a:xfrm>
            <a:off x="-3574157" y="5058611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E37BA5F-D0FE-78A0-EB29-8A03573A98AB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-2415009" y="3412403"/>
            <a:ext cx="49894" cy="1646208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MI">
            <a:extLst>
              <a:ext uri="{FF2B5EF4-FFF2-40B4-BE49-F238E27FC236}">
                <a16:creationId xmlns:a16="http://schemas.microsoft.com/office/drawing/2014/main" id="{9B035491-1A11-1E61-F79C-CC8B9E42F175}"/>
              </a:ext>
            </a:extLst>
          </p:cNvPr>
          <p:cNvSpPr txBox="1"/>
          <p:nvPr/>
        </p:nvSpPr>
        <p:spPr>
          <a:xfrm>
            <a:off x="-3141525" y="6922351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0AD2836-D0DC-ECCD-4AD5-E0C48E024555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-2415009" y="5634701"/>
            <a:ext cx="432632" cy="128765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2D9D1984-945C-AD60-5ECB-F28306F0ECA7}"/>
              </a:ext>
            </a:extLst>
          </p:cNvPr>
          <p:cNvSpPr txBox="1"/>
          <p:nvPr/>
        </p:nvSpPr>
        <p:spPr>
          <a:xfrm>
            <a:off x="5365750" y="153687"/>
            <a:ext cx="4088079" cy="615702"/>
          </a:xfrm>
          <a:prstGeom prst="flowChartAlternateProcess">
            <a:avLst/>
          </a:prstGeom>
          <a:solidFill>
            <a:schemeClr val="bg1">
              <a:lumMod val="50000"/>
              <a:lumOff val="50000"/>
              <a:alpha val="52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>
                <a:latin typeface="Bodoni MT Black" panose="02070A03080606020203" pitchFamily="18" charset="0"/>
              </a:rPr>
              <a:t>分布式版本控制</a:t>
            </a:r>
          </a:p>
        </p:txBody>
      </p:sp>
      <p:sp>
        <p:nvSpPr>
          <p:cNvPr id="54" name="文本框 MI">
            <a:extLst>
              <a:ext uri="{FF2B5EF4-FFF2-40B4-BE49-F238E27FC236}">
                <a16:creationId xmlns:a16="http://schemas.microsoft.com/office/drawing/2014/main" id="{01330976-8C51-0138-EC31-020BD38DB650}"/>
              </a:ext>
            </a:extLst>
          </p:cNvPr>
          <p:cNvSpPr txBox="1"/>
          <p:nvPr/>
        </p:nvSpPr>
        <p:spPr>
          <a:xfrm>
            <a:off x="6665374" y="7228077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3104738-23ED-D66E-74C9-04C812089E7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7824522" y="7804167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MI">
            <a:extLst>
              <a:ext uri="{FF2B5EF4-FFF2-40B4-BE49-F238E27FC236}">
                <a16:creationId xmlns:a16="http://schemas.microsoft.com/office/drawing/2014/main" id="{01D2F310-CF4F-4787-7B99-CC21AE4CA1FC}"/>
              </a:ext>
            </a:extLst>
          </p:cNvPr>
          <p:cNvSpPr txBox="1"/>
          <p:nvPr/>
        </p:nvSpPr>
        <p:spPr>
          <a:xfrm>
            <a:off x="8289939" y="7027141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A3712F1-C69E-01B1-3BF4-39AAA16AD77E}"/>
              </a:ext>
            </a:extLst>
          </p:cNvPr>
          <p:cNvSpPr/>
          <p:nvPr/>
        </p:nvSpPr>
        <p:spPr>
          <a:xfrm>
            <a:off x="1018992" y="545917"/>
            <a:ext cx="3989070" cy="2824463"/>
          </a:xfrm>
          <a:prstGeom prst="rect">
            <a:avLst/>
          </a:prstGeom>
          <a:solidFill>
            <a:schemeClr val="tx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 </a:t>
            </a:r>
            <a:r>
              <a:rPr lang="en-US" altLang="zh-CN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>
              <a:solidFill>
                <a:schemeClr val="bg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4EB7B75-4926-58E2-9383-3D310C157B34}"/>
              </a:ext>
            </a:extLst>
          </p:cNvPr>
          <p:cNvSpPr/>
          <p:nvPr/>
        </p:nvSpPr>
        <p:spPr>
          <a:xfrm>
            <a:off x="2861726" y="1026177"/>
            <a:ext cx="1992665" cy="21956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版本数据库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553B731-C283-FC74-C5C8-C90F862E36F7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 flipV="1">
            <a:off x="3848914" y="1956639"/>
            <a:ext cx="0" cy="740155"/>
          </a:xfrm>
          <a:prstGeom prst="line">
            <a:avLst/>
          </a:prstGeom>
          <a:ln w="254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一个圆顶角，剪去另一个顶角 58">
            <a:extLst>
              <a:ext uri="{FF2B5EF4-FFF2-40B4-BE49-F238E27FC236}">
                <a16:creationId xmlns:a16="http://schemas.microsoft.com/office/drawing/2014/main" id="{D052D52C-5DF1-BB0A-86AF-2FA80FB998F4}"/>
              </a:ext>
            </a:extLst>
          </p:cNvPr>
          <p:cNvSpPr/>
          <p:nvPr/>
        </p:nvSpPr>
        <p:spPr>
          <a:xfrm>
            <a:off x="3169464" y="2696794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60" name="矩形: 一个圆顶角，剪去另一个顶角 59">
            <a:extLst>
              <a:ext uri="{FF2B5EF4-FFF2-40B4-BE49-F238E27FC236}">
                <a16:creationId xmlns:a16="http://schemas.microsoft.com/office/drawing/2014/main" id="{044FE107-927B-C900-C745-885044B58ACA}"/>
              </a:ext>
            </a:extLst>
          </p:cNvPr>
          <p:cNvSpPr/>
          <p:nvPr/>
        </p:nvSpPr>
        <p:spPr>
          <a:xfrm>
            <a:off x="3178608" y="2109692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61" name="矩形: 一个圆顶角，剪去另一个顶角 60">
            <a:extLst>
              <a:ext uri="{FF2B5EF4-FFF2-40B4-BE49-F238E27FC236}">
                <a16:creationId xmlns:a16="http://schemas.microsoft.com/office/drawing/2014/main" id="{6DB7E950-DE41-199F-5F85-B19AA1DAF789}"/>
              </a:ext>
            </a:extLst>
          </p:cNvPr>
          <p:cNvSpPr/>
          <p:nvPr/>
        </p:nvSpPr>
        <p:spPr>
          <a:xfrm>
            <a:off x="3169464" y="1522590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3</a:t>
            </a:r>
          </a:p>
        </p:txBody>
      </p:sp>
      <p:sp>
        <p:nvSpPr>
          <p:cNvPr id="65" name="矩形: 一个圆顶角，剪去另一个顶角 64">
            <a:extLst>
              <a:ext uri="{FF2B5EF4-FFF2-40B4-BE49-F238E27FC236}">
                <a16:creationId xmlns:a16="http://schemas.microsoft.com/office/drawing/2014/main" id="{A98017A2-7B4B-1B1A-C42D-61FD909E50EF}"/>
              </a:ext>
            </a:extLst>
          </p:cNvPr>
          <p:cNvSpPr/>
          <p:nvPr/>
        </p:nvSpPr>
        <p:spPr>
          <a:xfrm>
            <a:off x="1254836" y="1522590"/>
            <a:ext cx="1235178" cy="434049"/>
          </a:xfrm>
          <a:prstGeom prst="snipRoundRect">
            <a:avLst/>
          </a:prstGeom>
          <a:solidFill>
            <a:srgbClr val="73DFD7"/>
          </a:solidFill>
          <a:ln w="38100">
            <a:solidFill>
              <a:srgbClr val="06A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File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6F415FF-5538-9E96-9153-B94E4A648996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2490014" y="1739615"/>
            <a:ext cx="371712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CB6DD15C-F19F-2E2E-DBF2-BB4D6F9B688C}"/>
              </a:ext>
            </a:extLst>
          </p:cNvPr>
          <p:cNvSpPr/>
          <p:nvPr/>
        </p:nvSpPr>
        <p:spPr>
          <a:xfrm>
            <a:off x="1018992" y="3701957"/>
            <a:ext cx="3989070" cy="2824463"/>
          </a:xfrm>
          <a:prstGeom prst="rect">
            <a:avLst/>
          </a:prstGeom>
          <a:solidFill>
            <a:schemeClr val="tx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 </a:t>
            </a:r>
            <a:r>
              <a:rPr lang="en-US" altLang="zh-CN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>
              <a:solidFill>
                <a:schemeClr val="bg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8161C32-31D6-8500-B022-D48C996B4C62}"/>
              </a:ext>
            </a:extLst>
          </p:cNvPr>
          <p:cNvSpPr/>
          <p:nvPr/>
        </p:nvSpPr>
        <p:spPr>
          <a:xfrm>
            <a:off x="2861726" y="4182217"/>
            <a:ext cx="1992665" cy="21956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版本数据库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326E474-ED55-CED5-1123-2906849A257D}"/>
              </a:ext>
            </a:extLst>
          </p:cNvPr>
          <p:cNvCxnSpPr>
            <a:cxnSpLocks/>
            <a:stCxn id="64" idx="3"/>
            <a:endCxn id="68" idx="1"/>
          </p:cNvCxnSpPr>
          <p:nvPr/>
        </p:nvCxnSpPr>
        <p:spPr>
          <a:xfrm flipV="1">
            <a:off x="3848914" y="5112679"/>
            <a:ext cx="0" cy="740155"/>
          </a:xfrm>
          <a:prstGeom prst="line">
            <a:avLst/>
          </a:prstGeom>
          <a:ln w="254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一个圆顶角，剪去另一个顶角 63">
            <a:extLst>
              <a:ext uri="{FF2B5EF4-FFF2-40B4-BE49-F238E27FC236}">
                <a16:creationId xmlns:a16="http://schemas.microsoft.com/office/drawing/2014/main" id="{9E4519A1-569D-EFD7-A18E-510C332CBE68}"/>
              </a:ext>
            </a:extLst>
          </p:cNvPr>
          <p:cNvSpPr/>
          <p:nvPr/>
        </p:nvSpPr>
        <p:spPr>
          <a:xfrm>
            <a:off x="3169464" y="5852834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66" name="矩形: 一个圆顶角，剪去另一个顶角 65">
            <a:extLst>
              <a:ext uri="{FF2B5EF4-FFF2-40B4-BE49-F238E27FC236}">
                <a16:creationId xmlns:a16="http://schemas.microsoft.com/office/drawing/2014/main" id="{98EE03CC-AC26-E8A4-6F93-CF7DE5A2C395}"/>
              </a:ext>
            </a:extLst>
          </p:cNvPr>
          <p:cNvSpPr/>
          <p:nvPr/>
        </p:nvSpPr>
        <p:spPr>
          <a:xfrm>
            <a:off x="3178608" y="5265732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68" name="矩形: 一个圆顶角，剪去另一个顶角 67">
            <a:extLst>
              <a:ext uri="{FF2B5EF4-FFF2-40B4-BE49-F238E27FC236}">
                <a16:creationId xmlns:a16="http://schemas.microsoft.com/office/drawing/2014/main" id="{15E028C6-6398-5B82-FA47-32F4280BC748}"/>
              </a:ext>
            </a:extLst>
          </p:cNvPr>
          <p:cNvSpPr/>
          <p:nvPr/>
        </p:nvSpPr>
        <p:spPr>
          <a:xfrm>
            <a:off x="3169464" y="4678630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3</a:t>
            </a:r>
          </a:p>
        </p:txBody>
      </p:sp>
      <p:sp>
        <p:nvSpPr>
          <p:cNvPr id="69" name="矩形: 一个圆顶角，剪去另一个顶角 68">
            <a:extLst>
              <a:ext uri="{FF2B5EF4-FFF2-40B4-BE49-F238E27FC236}">
                <a16:creationId xmlns:a16="http://schemas.microsoft.com/office/drawing/2014/main" id="{9A761390-4CB0-56C3-4DD0-CBDAD938B440}"/>
              </a:ext>
            </a:extLst>
          </p:cNvPr>
          <p:cNvSpPr/>
          <p:nvPr/>
        </p:nvSpPr>
        <p:spPr>
          <a:xfrm>
            <a:off x="1254836" y="4678630"/>
            <a:ext cx="1235178" cy="434049"/>
          </a:xfrm>
          <a:prstGeom prst="snipRoundRect">
            <a:avLst/>
          </a:prstGeom>
          <a:solidFill>
            <a:srgbClr val="73DFD7"/>
          </a:solidFill>
          <a:ln w="38100">
            <a:solidFill>
              <a:srgbClr val="06A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File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BC9CD49C-692B-3557-358E-BFC402E4B29E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2490014" y="4895655"/>
            <a:ext cx="371712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A8848404-C256-0FEB-EED8-A2F6187F4485}"/>
              </a:ext>
            </a:extLst>
          </p:cNvPr>
          <p:cNvSpPr/>
          <p:nvPr/>
        </p:nvSpPr>
        <p:spPr>
          <a:xfrm>
            <a:off x="7238074" y="2158907"/>
            <a:ext cx="3989070" cy="2824463"/>
          </a:xfrm>
          <a:prstGeom prst="rect">
            <a:avLst/>
          </a:prstGeom>
          <a:solidFill>
            <a:schemeClr val="tx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b="1">
              <a:solidFill>
                <a:schemeClr val="bg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A8A9473-9B7C-2BA8-2B85-88A598650139}"/>
              </a:ext>
            </a:extLst>
          </p:cNvPr>
          <p:cNvSpPr/>
          <p:nvPr/>
        </p:nvSpPr>
        <p:spPr>
          <a:xfrm>
            <a:off x="9080808" y="2639167"/>
            <a:ext cx="1992665" cy="21956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版本数据库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631D1976-D603-009E-D78E-2B7F7DA7A0C0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 flipV="1">
            <a:off x="10067996" y="3569629"/>
            <a:ext cx="0" cy="740155"/>
          </a:xfrm>
          <a:prstGeom prst="line">
            <a:avLst/>
          </a:prstGeom>
          <a:ln w="254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一个圆顶角，剪去另一个顶角 73">
            <a:extLst>
              <a:ext uri="{FF2B5EF4-FFF2-40B4-BE49-F238E27FC236}">
                <a16:creationId xmlns:a16="http://schemas.microsoft.com/office/drawing/2014/main" id="{BE362F89-9958-19B9-74B4-B0D65200B649}"/>
              </a:ext>
            </a:extLst>
          </p:cNvPr>
          <p:cNvSpPr/>
          <p:nvPr/>
        </p:nvSpPr>
        <p:spPr>
          <a:xfrm>
            <a:off x="9388546" y="4309784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75" name="矩形: 一个圆顶角，剪去另一个顶角 74">
            <a:extLst>
              <a:ext uri="{FF2B5EF4-FFF2-40B4-BE49-F238E27FC236}">
                <a16:creationId xmlns:a16="http://schemas.microsoft.com/office/drawing/2014/main" id="{7AE2A28D-70E4-D4B3-C632-87CF1D370094}"/>
              </a:ext>
            </a:extLst>
          </p:cNvPr>
          <p:cNvSpPr/>
          <p:nvPr/>
        </p:nvSpPr>
        <p:spPr>
          <a:xfrm>
            <a:off x="9397690" y="3722682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76" name="矩形: 一个圆顶角，剪去另一个顶角 75">
            <a:extLst>
              <a:ext uri="{FF2B5EF4-FFF2-40B4-BE49-F238E27FC236}">
                <a16:creationId xmlns:a16="http://schemas.microsoft.com/office/drawing/2014/main" id="{F606CCB5-D9D2-71D1-D409-4B7402105C5A}"/>
              </a:ext>
            </a:extLst>
          </p:cNvPr>
          <p:cNvSpPr/>
          <p:nvPr/>
        </p:nvSpPr>
        <p:spPr>
          <a:xfrm>
            <a:off x="9388546" y="3135580"/>
            <a:ext cx="1358900" cy="434049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Version 3</a:t>
            </a:r>
          </a:p>
        </p:txBody>
      </p:sp>
      <p:sp>
        <p:nvSpPr>
          <p:cNvPr id="77" name="矩形: 一个圆顶角，剪去另一个顶角 76">
            <a:extLst>
              <a:ext uri="{FF2B5EF4-FFF2-40B4-BE49-F238E27FC236}">
                <a16:creationId xmlns:a16="http://schemas.microsoft.com/office/drawing/2014/main" id="{49066FDF-EF92-212D-8ADB-516A5BDBD530}"/>
              </a:ext>
            </a:extLst>
          </p:cNvPr>
          <p:cNvSpPr/>
          <p:nvPr/>
        </p:nvSpPr>
        <p:spPr>
          <a:xfrm>
            <a:off x="7473918" y="3135580"/>
            <a:ext cx="1235178" cy="434049"/>
          </a:xfrm>
          <a:prstGeom prst="snipRoundRect">
            <a:avLst/>
          </a:prstGeom>
          <a:solidFill>
            <a:srgbClr val="73DFD7"/>
          </a:solidFill>
          <a:ln w="38100">
            <a:solidFill>
              <a:srgbClr val="06A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File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A7B28D8-6792-FDF2-BD6F-38A410C559F9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8709096" y="3352605"/>
            <a:ext cx="371712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BC9994D-19F1-0E50-AD32-678A2CD7DF21}"/>
              </a:ext>
            </a:extLst>
          </p:cNvPr>
          <p:cNvCxnSpPr>
            <a:cxnSpLocks/>
            <a:endCxn id="57" idx="3"/>
          </p:cNvCxnSpPr>
          <p:nvPr/>
        </p:nvCxnSpPr>
        <p:spPr>
          <a:xfrm flipH="1" flipV="1">
            <a:off x="5008062" y="1958149"/>
            <a:ext cx="2245721" cy="769390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FEE9B70-4EDF-9ABE-0F9A-58EBA0010497}"/>
              </a:ext>
            </a:extLst>
          </p:cNvPr>
          <p:cNvCxnSpPr>
            <a:cxnSpLocks/>
            <a:endCxn id="51" idx="3"/>
          </p:cNvCxnSpPr>
          <p:nvPr/>
        </p:nvCxnSpPr>
        <p:spPr>
          <a:xfrm flipH="1">
            <a:off x="5008062" y="4419600"/>
            <a:ext cx="2245721" cy="694589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82C7C9C2-C3EA-F117-33E4-B6E54B3953E1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3013527" y="3370380"/>
            <a:ext cx="0" cy="331577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86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  <p:bldLst>
      <p:bldP spid="53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1416776" y="767126"/>
            <a:ext cx="2733375" cy="714701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>
                <a:latin typeface="Bodoni MT Black" panose="02070A03080606020203" pitchFamily="18" charset="0"/>
              </a:rPr>
              <a:t>版本控制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9BA865F-C9B8-5973-53CF-AD89EEC89523}"/>
              </a:ext>
            </a:extLst>
          </p:cNvPr>
          <p:cNvSpPr/>
          <p:nvPr/>
        </p:nvSpPr>
        <p:spPr>
          <a:xfrm>
            <a:off x="107950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F1F24309-4A56-B4D2-466F-244A7A56DA93}"/>
              </a:ext>
            </a:extLst>
          </p:cNvPr>
          <p:cNvSpPr txBox="1"/>
          <p:nvPr/>
        </p:nvSpPr>
        <p:spPr>
          <a:xfrm>
            <a:off x="1412443" y="2011143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4792822" y="20804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363E54-F47E-2501-FBC4-B38175E3BF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45818" y="2368493"/>
            <a:ext cx="647004" cy="1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MI">
            <a:extLst>
              <a:ext uri="{FF2B5EF4-FFF2-40B4-BE49-F238E27FC236}">
                <a16:creationId xmlns:a16="http://schemas.microsoft.com/office/drawing/2014/main" id="{1DA45A51-DA91-4565-40FD-8A1C32DA20BE}"/>
              </a:ext>
            </a:extLst>
          </p:cNvPr>
          <p:cNvSpPr txBox="1"/>
          <p:nvPr/>
        </p:nvSpPr>
        <p:spPr>
          <a:xfrm>
            <a:off x="1619982" y="611362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git</a:t>
            </a:r>
            <a:r>
              <a:rPr lang="zh-CN" altLang="en-US" sz="2800" b="1">
                <a:latin typeface="Consolas" panose="020B0609020204030204" pitchFamily="49" charset="0"/>
              </a:rPr>
              <a:t>分支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4792822" y="316215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4784694" y="5171068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48474F-3D21-EEBE-1DF7-0C8B6CFB55C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5951970" y="2656538"/>
            <a:ext cx="0" cy="50562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4FE697-A5F7-204D-8343-CFD801334B83}"/>
              </a:ext>
            </a:extLst>
          </p:cNvPr>
          <p:cNvCxnSpPr>
            <a:cxnSpLocks/>
            <a:stCxn id="39" idx="2"/>
            <a:endCxn id="92" idx="0"/>
          </p:cNvCxnSpPr>
          <p:nvPr/>
        </p:nvCxnSpPr>
        <p:spPr>
          <a:xfrm flipH="1">
            <a:off x="5943842" y="3738248"/>
            <a:ext cx="8128" cy="43567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6FDD4D-67E7-C045-542D-E2134727AAE8}"/>
              </a:ext>
            </a:extLst>
          </p:cNvPr>
          <p:cNvCxnSpPr>
            <a:cxnSpLocks/>
            <a:stCxn id="86" idx="2"/>
            <a:endCxn id="37" idx="0"/>
          </p:cNvCxnSpPr>
          <p:nvPr/>
        </p:nvCxnSpPr>
        <p:spPr>
          <a:xfrm>
            <a:off x="2779130" y="5762420"/>
            <a:ext cx="0" cy="35120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8046183" y="18513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7783664" y="7671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D1C9AC-B156-6DE5-C921-60F42750AE57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9413157" y="148182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8046183" y="27969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7123AA-B80A-5A3E-E64F-E2B63CBF1AAA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413157" y="242744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27752B6-123D-78BC-72B4-E190598ABF8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13157" y="337306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8046183" y="37321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8046183" y="46371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D432AA-DD55-3279-4AFF-95AEBD0758D3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9413157" y="4308203"/>
            <a:ext cx="0" cy="328966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8046183" y="55942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DCCAD66-79D2-5220-96BB-E1A489F1E92A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13157" y="5213259"/>
            <a:ext cx="0" cy="38098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MI">
            <a:extLst>
              <a:ext uri="{FF2B5EF4-FFF2-40B4-BE49-F238E27FC236}">
                <a16:creationId xmlns:a16="http://schemas.microsoft.com/office/drawing/2014/main" id="{6BD42604-AEAF-A790-F335-2FC621BCDDE8}"/>
              </a:ext>
            </a:extLst>
          </p:cNvPr>
          <p:cNvSpPr txBox="1"/>
          <p:nvPr/>
        </p:nvSpPr>
        <p:spPr>
          <a:xfrm>
            <a:off x="1619982" y="3166888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Consolas" panose="020B0609020204030204" pitchFamily="49" charset="0"/>
              </a:rPr>
              <a:t>认识</a:t>
            </a:r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80" name="文本框 MI">
            <a:extLst>
              <a:ext uri="{FF2B5EF4-FFF2-40B4-BE49-F238E27FC236}">
                <a16:creationId xmlns:a16="http://schemas.microsoft.com/office/drawing/2014/main" id="{AC0B8228-5B4A-4CB7-BA1F-72D872DB961E}"/>
              </a:ext>
            </a:extLst>
          </p:cNvPr>
          <p:cNvSpPr txBox="1"/>
          <p:nvPr/>
        </p:nvSpPr>
        <p:spPr>
          <a:xfrm>
            <a:off x="1619982" y="4173925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85C235A-6A76-46A3-273B-AFFE78047AE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2779130" y="3742978"/>
            <a:ext cx="0" cy="4309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虚尾 84">
            <a:extLst>
              <a:ext uri="{FF2B5EF4-FFF2-40B4-BE49-F238E27FC236}">
                <a16:creationId xmlns:a16="http://schemas.microsoft.com/office/drawing/2014/main" id="{D453F204-8F9E-EF4E-CE2D-B8CB2B475292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MI">
            <a:extLst>
              <a:ext uri="{FF2B5EF4-FFF2-40B4-BE49-F238E27FC236}">
                <a16:creationId xmlns:a16="http://schemas.microsoft.com/office/drawing/2014/main" id="{8840DEBB-B3C2-25FA-A735-26E479ABB9D9}"/>
              </a:ext>
            </a:extLst>
          </p:cNvPr>
          <p:cNvSpPr txBox="1"/>
          <p:nvPr/>
        </p:nvSpPr>
        <p:spPr>
          <a:xfrm>
            <a:off x="1619982" y="5186330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3ADF4E2-0E15-A7BB-7FF7-58EB99D0A16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2779130" y="4750015"/>
            <a:ext cx="0" cy="43631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MI">
            <a:extLst>
              <a:ext uri="{FF2B5EF4-FFF2-40B4-BE49-F238E27FC236}">
                <a16:creationId xmlns:a16="http://schemas.microsoft.com/office/drawing/2014/main" id="{7230DD42-8159-5D2F-E364-7A76CBA62DFA}"/>
              </a:ext>
            </a:extLst>
          </p:cNvPr>
          <p:cNvSpPr txBox="1"/>
          <p:nvPr/>
        </p:nvSpPr>
        <p:spPr>
          <a:xfrm>
            <a:off x="4784694" y="4173925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FC366C2-D0D3-058E-8F20-4961CFDCE8ED}"/>
              </a:ext>
            </a:extLst>
          </p:cNvPr>
          <p:cNvCxnSpPr>
            <a:cxnSpLocks/>
            <a:stCxn id="92" idx="2"/>
            <a:endCxn id="40" idx="0"/>
          </p:cNvCxnSpPr>
          <p:nvPr/>
        </p:nvCxnSpPr>
        <p:spPr>
          <a:xfrm>
            <a:off x="5943842" y="4750015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头: 虚尾 30">
            <a:extLst>
              <a:ext uri="{FF2B5EF4-FFF2-40B4-BE49-F238E27FC236}">
                <a16:creationId xmlns:a16="http://schemas.microsoft.com/office/drawing/2014/main" id="{5F62613B-B2AB-1450-02EB-508E6EBFBD41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MI">
            <a:extLst>
              <a:ext uri="{FF2B5EF4-FFF2-40B4-BE49-F238E27FC236}">
                <a16:creationId xmlns:a16="http://schemas.microsoft.com/office/drawing/2014/main" id="{DA30939B-C2BA-A43F-C64F-32503733046B}"/>
              </a:ext>
            </a:extLst>
          </p:cNvPr>
          <p:cNvSpPr txBox="1"/>
          <p:nvPr/>
        </p:nvSpPr>
        <p:spPr>
          <a:xfrm>
            <a:off x="8046183" y="62632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388BA00-5C3F-9621-FBC7-FEAE1108685F}"/>
              </a:ext>
            </a:extLst>
          </p:cNvPr>
          <p:cNvSpPr/>
          <p:nvPr/>
        </p:nvSpPr>
        <p:spPr>
          <a:xfrm>
            <a:off x="4546600" y="1851356"/>
            <a:ext cx="2781299" cy="407954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57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4.16667E-6 0.1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BBDA5CE3-55EA-6F66-3CCC-E79931175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629C75-2F75-695A-C2A6-C2A30A1BA9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520502" y="11533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3703007" y="115334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9654629" y="1170477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47D1EB8-65BB-54C2-4BA0-D932D8764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00" y="2137432"/>
            <a:ext cx="2921150" cy="3835597"/>
          </a:xfrm>
          <a:prstGeom prst="rect">
            <a:avLst/>
          </a:prstGeom>
        </p:spPr>
      </p:pic>
      <p:sp>
        <p:nvSpPr>
          <p:cNvPr id="19" name="Stage">
            <a:extLst>
              <a:ext uri="{FF2B5EF4-FFF2-40B4-BE49-F238E27FC236}">
                <a16:creationId xmlns:a16="http://schemas.microsoft.com/office/drawing/2014/main" id="{9AC9A13E-FB13-193C-EC1A-7956402D8C06}"/>
              </a:ext>
            </a:extLst>
          </p:cNvPr>
          <p:cNvSpPr/>
          <p:nvPr/>
        </p:nvSpPr>
        <p:spPr>
          <a:xfrm>
            <a:off x="3623905" y="2165350"/>
            <a:ext cx="2501900" cy="373380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48B60EF-EF81-7A4B-1D22-73D82DA7AFFF}"/>
              </a:ext>
            </a:extLst>
          </p:cNvPr>
          <p:cNvSpPr/>
          <p:nvPr/>
        </p:nvSpPr>
        <p:spPr>
          <a:xfrm>
            <a:off x="6695725" y="2165350"/>
            <a:ext cx="2501900" cy="373380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F17238D-0BB0-809E-18D0-7F560996CB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4351" y="2362010"/>
            <a:ext cx="2095608" cy="736638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478758" y="3134502"/>
            <a:ext cx="1794791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add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0FDEA372-09AA-7606-385A-4F340EC625A0}"/>
              </a:ext>
            </a:extLst>
          </p:cNvPr>
          <p:cNvSpPr/>
          <p:nvPr/>
        </p:nvSpPr>
        <p:spPr>
          <a:xfrm flipH="1">
            <a:off x="2403446" y="3890037"/>
            <a:ext cx="1870103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1" name="文本框 MI">
            <a:extLst>
              <a:ext uri="{FF2B5EF4-FFF2-40B4-BE49-F238E27FC236}">
                <a16:creationId xmlns:a16="http://schemas.microsoft.com/office/drawing/2014/main" id="{3B47E9C6-6EA6-30F1-9121-C186C31EBE56}"/>
              </a:ext>
            </a:extLst>
          </p:cNvPr>
          <p:cNvSpPr txBox="1"/>
          <p:nvPr/>
        </p:nvSpPr>
        <p:spPr>
          <a:xfrm>
            <a:off x="6787527" y="1153348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F7E8C28-0AB7-9828-2D84-E5BCC20E7A55}"/>
              </a:ext>
            </a:extLst>
          </p:cNvPr>
          <p:cNvSpPr/>
          <p:nvPr/>
        </p:nvSpPr>
        <p:spPr>
          <a:xfrm flipH="1">
            <a:off x="2403448" y="4645322"/>
            <a:ext cx="4655501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reset</a:t>
            </a:r>
            <a:endParaRPr lang="zh-CN" altLang="en-US">
              <a:latin typeface="Consolas" panose="020B0609020204030204" pitchFamily="49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91FB33E3-8A17-A692-0AD2-A26FA0BE5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521" y="2368436"/>
            <a:ext cx="2095608" cy="736638"/>
          </a:xfrm>
          <a:prstGeom prst="rect">
            <a:avLst/>
          </a:prstGeom>
        </p:spPr>
      </p:pic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30DE6E42-B560-6237-C7A1-988DBFA6C86C}"/>
              </a:ext>
            </a:extLst>
          </p:cNvPr>
          <p:cNvSpPr/>
          <p:nvPr/>
        </p:nvSpPr>
        <p:spPr>
          <a:xfrm>
            <a:off x="5503840" y="3134502"/>
            <a:ext cx="1935052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commit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A1C66B1-CD72-4F11-6F89-4FF5172C7157}"/>
              </a:ext>
            </a:extLst>
          </p:cNvPr>
          <p:cNvSpPr/>
          <p:nvPr/>
        </p:nvSpPr>
        <p:spPr>
          <a:xfrm>
            <a:off x="9575773" y="2190969"/>
            <a:ext cx="2501900" cy="373380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E5619CD1-65DC-23C3-F9AE-77DEF312A3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2569" y="2368436"/>
            <a:ext cx="2095608" cy="736638"/>
          </a:xfrm>
          <a:prstGeom prst="rect">
            <a:avLst/>
          </a:prstGeom>
        </p:spPr>
      </p:pic>
      <p:sp>
        <p:nvSpPr>
          <p:cNvPr id="60" name="箭头: 五边形 59">
            <a:extLst>
              <a:ext uri="{FF2B5EF4-FFF2-40B4-BE49-F238E27FC236}">
                <a16:creationId xmlns:a16="http://schemas.microsoft.com/office/drawing/2014/main" id="{B2645088-099A-804D-24D8-576EDC78B52F}"/>
              </a:ext>
            </a:extLst>
          </p:cNvPr>
          <p:cNvSpPr/>
          <p:nvPr/>
        </p:nvSpPr>
        <p:spPr>
          <a:xfrm>
            <a:off x="8493920" y="3134502"/>
            <a:ext cx="1935052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push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C67F22AB-54C6-C464-FFEA-147CFE2F40A2}"/>
              </a:ext>
            </a:extLst>
          </p:cNvPr>
          <p:cNvSpPr/>
          <p:nvPr/>
        </p:nvSpPr>
        <p:spPr>
          <a:xfrm flipH="1">
            <a:off x="2403447" y="5372319"/>
            <a:ext cx="7813702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pull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447790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0" name="文本框 MI">
            <a:extLst>
              <a:ext uri="{FF2B5EF4-FFF2-40B4-BE49-F238E27FC236}">
                <a16:creationId xmlns:a16="http://schemas.microsoft.com/office/drawing/2014/main" id="{AF3451E7-A2F3-35A1-24A8-324F5166A95B}"/>
              </a:ext>
            </a:extLst>
          </p:cNvPr>
          <p:cNvSpPr txBox="1"/>
          <p:nvPr/>
        </p:nvSpPr>
        <p:spPr>
          <a:xfrm>
            <a:off x="3703007" y="447790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Stage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3" name="文本框 MI">
            <a:extLst>
              <a:ext uri="{FF2B5EF4-FFF2-40B4-BE49-F238E27FC236}">
                <a16:creationId xmlns:a16="http://schemas.microsoft.com/office/drawing/2014/main" id="{E5551E5D-7D06-C3FF-0107-B0CD0E14B7F0}"/>
              </a:ext>
            </a:extLst>
          </p:cNvPr>
          <p:cNvSpPr txBox="1"/>
          <p:nvPr/>
        </p:nvSpPr>
        <p:spPr>
          <a:xfrm>
            <a:off x="9654629" y="464919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Remote</a:t>
            </a:r>
            <a:endParaRPr lang="zh-CN" altLang="en-US" sz="2800" b="1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文本框 MI">
            <a:extLst>
              <a:ext uri="{FF2B5EF4-FFF2-40B4-BE49-F238E27FC236}">
                <a16:creationId xmlns:a16="http://schemas.microsoft.com/office/drawing/2014/main" id="{F6413717-4D17-6343-C19C-DF06DDF1097D}"/>
              </a:ext>
            </a:extLst>
          </p:cNvPr>
          <p:cNvSpPr txBox="1"/>
          <p:nvPr/>
        </p:nvSpPr>
        <p:spPr>
          <a:xfrm>
            <a:off x="6787527" y="447790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Local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1E41442-37B7-925A-59CF-719FC4F01014}"/>
              </a:ext>
            </a:extLst>
          </p:cNvPr>
          <p:cNvSpPr/>
          <p:nvPr/>
        </p:nvSpPr>
        <p:spPr>
          <a:xfrm flipH="1">
            <a:off x="5438230" y="3865525"/>
            <a:ext cx="2000662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reset --soft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27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10092 L 1.875E-6 1.85185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1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47 -0.00092 L -2.5E-6 4.44444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2 -4.07407E-6 L -8.33333E-7 4.44444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repeatCount="indefinite" fill="hold" display="0">
                  <p:stCondLst>
                    <p:cond delay="indefinite"/>
                  </p:stCondLst>
                </p:cTn>
                <p:tgtEl>
                  <p:spTgt spid="87"/>
                </p:tgtEl>
              </p:cMediaNode>
            </p:video>
          </p:childTnLst>
        </p:cTn>
      </p:par>
    </p:tnLst>
    <p:bldLst>
      <p:bldP spid="7" grpId="0" animBg="1"/>
      <p:bldP spid="39" grpId="0" animBg="1"/>
      <p:bldP spid="40" grpId="0" animBg="1"/>
      <p:bldP spid="19" grpId="0" animBg="1"/>
      <p:bldP spid="19" grpId="1" animBg="1"/>
      <p:bldP spid="43" grpId="0" animBg="1"/>
      <p:bldP spid="43" grpId="1" animBg="1"/>
      <p:bldP spid="24" grpId="0" animBg="1"/>
      <p:bldP spid="50" grpId="0" animBg="1"/>
      <p:bldP spid="51" grpId="0" animBg="1"/>
      <p:bldP spid="52" grpId="0" animBg="1"/>
      <p:bldP spid="56" grpId="0" animBg="1"/>
      <p:bldP spid="58" grpId="0" animBg="1"/>
      <p:bldP spid="58" grpId="1" animBg="1"/>
      <p:bldP spid="60" grpId="0" animBg="1"/>
      <p:bldP spid="63" grpId="0" animBg="1"/>
      <p:bldP spid="69" grpId="1" animBg="1"/>
      <p:bldP spid="70" grpId="1" animBg="1"/>
      <p:bldP spid="73" grpId="1" animBg="1"/>
      <p:bldP spid="74" grpId="1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1BED9F76-D74C-FD0B-7311-7CFE7A6DC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140894" y="2371062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add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0FDEA372-09AA-7606-385A-4F340EC625A0}"/>
              </a:ext>
            </a:extLst>
          </p:cNvPr>
          <p:cNvSpPr/>
          <p:nvPr/>
        </p:nvSpPr>
        <p:spPr>
          <a:xfrm>
            <a:off x="-1851706" y="2659107"/>
            <a:ext cx="1676926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F7E8C28-0AB7-9828-2D84-E5BCC20E7A55}"/>
              </a:ext>
            </a:extLst>
          </p:cNvPr>
          <p:cNvSpPr/>
          <p:nvPr/>
        </p:nvSpPr>
        <p:spPr>
          <a:xfrm>
            <a:off x="-2345267" y="5753217"/>
            <a:ext cx="198866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30DE6E42-B560-6237-C7A1-988DBFA6C86C}"/>
              </a:ext>
            </a:extLst>
          </p:cNvPr>
          <p:cNvSpPr/>
          <p:nvPr/>
        </p:nvSpPr>
        <p:spPr>
          <a:xfrm>
            <a:off x="2140894" y="3196398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commit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0" name="箭头: 五边形 59">
            <a:extLst>
              <a:ext uri="{FF2B5EF4-FFF2-40B4-BE49-F238E27FC236}">
                <a16:creationId xmlns:a16="http://schemas.microsoft.com/office/drawing/2014/main" id="{B2645088-099A-804D-24D8-576EDC78B52F}"/>
              </a:ext>
            </a:extLst>
          </p:cNvPr>
          <p:cNvSpPr/>
          <p:nvPr/>
        </p:nvSpPr>
        <p:spPr>
          <a:xfrm>
            <a:off x="2140894" y="4018975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push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C67F22AB-54C6-C464-FFEA-147CFE2F40A2}"/>
              </a:ext>
            </a:extLst>
          </p:cNvPr>
          <p:cNvSpPr/>
          <p:nvPr/>
        </p:nvSpPr>
        <p:spPr>
          <a:xfrm>
            <a:off x="2140894" y="4850023"/>
            <a:ext cx="1472256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pull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318402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0" name="文本框 MI">
            <a:extLst>
              <a:ext uri="{FF2B5EF4-FFF2-40B4-BE49-F238E27FC236}">
                <a16:creationId xmlns:a16="http://schemas.microsoft.com/office/drawing/2014/main" id="{AF3451E7-A2F3-35A1-24A8-324F5166A95B}"/>
              </a:ext>
            </a:extLst>
          </p:cNvPr>
          <p:cNvSpPr txBox="1"/>
          <p:nvPr/>
        </p:nvSpPr>
        <p:spPr>
          <a:xfrm>
            <a:off x="3703007" y="318402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Stage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3" name="文本框 MI">
            <a:extLst>
              <a:ext uri="{FF2B5EF4-FFF2-40B4-BE49-F238E27FC236}">
                <a16:creationId xmlns:a16="http://schemas.microsoft.com/office/drawing/2014/main" id="{E5551E5D-7D06-C3FF-0107-B0CD0E14B7F0}"/>
              </a:ext>
            </a:extLst>
          </p:cNvPr>
          <p:cNvSpPr txBox="1"/>
          <p:nvPr/>
        </p:nvSpPr>
        <p:spPr>
          <a:xfrm>
            <a:off x="9654629" y="335531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Remote</a:t>
            </a:r>
            <a:endParaRPr lang="zh-CN" altLang="en-US" sz="2800" b="1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文本框 MI">
            <a:extLst>
              <a:ext uri="{FF2B5EF4-FFF2-40B4-BE49-F238E27FC236}">
                <a16:creationId xmlns:a16="http://schemas.microsoft.com/office/drawing/2014/main" id="{F6413717-4D17-6343-C19C-DF06DDF1097D}"/>
              </a:ext>
            </a:extLst>
          </p:cNvPr>
          <p:cNvSpPr txBox="1"/>
          <p:nvPr/>
        </p:nvSpPr>
        <p:spPr>
          <a:xfrm>
            <a:off x="6787527" y="318402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Local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1A54C1-E3AF-78CB-0C7C-CBCFD71B6C20}"/>
              </a:ext>
            </a:extLst>
          </p:cNvPr>
          <p:cNvSpPr/>
          <p:nvPr/>
        </p:nvSpPr>
        <p:spPr>
          <a:xfrm>
            <a:off x="3703007" y="227272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add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.	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添加所有修改和未跟踪的文件到缓存区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FAF7B3-4051-4617-4CE9-BDA23E0B85C6}"/>
              </a:ext>
            </a:extLst>
          </p:cNvPr>
          <p:cNvSpPr/>
          <p:nvPr/>
        </p:nvSpPr>
        <p:spPr>
          <a:xfrm>
            <a:off x="3703007" y="309805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commit –m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'msg'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 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提交到本地库并写说明信息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5425FA-B56E-0047-2C14-03AA4206B50C}"/>
              </a:ext>
            </a:extLst>
          </p:cNvPr>
          <p:cNvSpPr/>
          <p:nvPr/>
        </p:nvSpPr>
        <p:spPr>
          <a:xfrm>
            <a:off x="3703007" y="3920637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push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推送到远程版本库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2E741C-F517-F489-EC2C-8570D5A345EA}"/>
              </a:ext>
            </a:extLst>
          </p:cNvPr>
          <p:cNvSpPr/>
          <p:nvPr/>
        </p:nvSpPr>
        <p:spPr>
          <a:xfrm>
            <a:off x="3703007" y="475168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pull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拉取远程版本库并合并到工作目录</a:t>
            </a:r>
          </a:p>
        </p:txBody>
      </p:sp>
      <p:sp>
        <p:nvSpPr>
          <p:cNvPr id="44" name="箭头: 五边形 43">
            <a:extLst>
              <a:ext uri="{FF2B5EF4-FFF2-40B4-BE49-F238E27FC236}">
                <a16:creationId xmlns:a16="http://schemas.microsoft.com/office/drawing/2014/main" id="{5C0DFC8E-1C06-A8BD-C789-8AD2318952C0}"/>
              </a:ext>
            </a:extLst>
          </p:cNvPr>
          <p:cNvSpPr/>
          <p:nvPr/>
        </p:nvSpPr>
        <p:spPr>
          <a:xfrm>
            <a:off x="-1851706" y="3904675"/>
            <a:ext cx="1800905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reset --soft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715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60"/>
                            </p:stCondLst>
                            <p:childTnLst>
                              <p:par>
                                <p:cTn id="33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40"/>
                            </p:stCondLst>
                            <p:childTnLst>
                              <p:par>
                                <p:cTn id="49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20"/>
                            </p:stCondLst>
                            <p:childTnLst>
                              <p:par>
                                <p:cTn id="6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69" grpId="0" animBg="1"/>
      <p:bldP spid="70" grpId="0" animBg="1"/>
      <p:bldP spid="73" grpId="0" animBg="1"/>
      <p:bldP spid="74" grpId="0" animBg="1"/>
      <p:bldP spid="4" grpId="0" animBg="1"/>
      <p:bldP spid="38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1BED9F76-D74C-FD0B-7311-7CFE7A6DC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9" y="3949"/>
            <a:ext cx="12173611" cy="6847656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140894" y="1410467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add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0FDEA372-09AA-7606-385A-4F340EC625A0}"/>
              </a:ext>
            </a:extLst>
          </p:cNvPr>
          <p:cNvSpPr/>
          <p:nvPr/>
        </p:nvSpPr>
        <p:spPr>
          <a:xfrm>
            <a:off x="2140894" y="2241515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F7E8C28-0AB7-9828-2D84-E5BCC20E7A55}"/>
              </a:ext>
            </a:extLst>
          </p:cNvPr>
          <p:cNvSpPr/>
          <p:nvPr/>
        </p:nvSpPr>
        <p:spPr>
          <a:xfrm>
            <a:off x="-2005097" y="5619455"/>
            <a:ext cx="185169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</a:p>
        </p:txBody>
      </p:sp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30DE6E42-B560-6237-C7A1-988DBFA6C86C}"/>
              </a:ext>
            </a:extLst>
          </p:cNvPr>
          <p:cNvSpPr/>
          <p:nvPr/>
        </p:nvSpPr>
        <p:spPr>
          <a:xfrm>
            <a:off x="2140894" y="3082098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commit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0" name="箭头: 五边形 59">
            <a:extLst>
              <a:ext uri="{FF2B5EF4-FFF2-40B4-BE49-F238E27FC236}">
                <a16:creationId xmlns:a16="http://schemas.microsoft.com/office/drawing/2014/main" id="{B2645088-099A-804D-24D8-576EDC78B52F}"/>
              </a:ext>
            </a:extLst>
          </p:cNvPr>
          <p:cNvSpPr/>
          <p:nvPr/>
        </p:nvSpPr>
        <p:spPr>
          <a:xfrm>
            <a:off x="2140894" y="3904675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push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C67F22AB-54C6-C464-FFEA-147CFE2F40A2}"/>
              </a:ext>
            </a:extLst>
          </p:cNvPr>
          <p:cNvSpPr/>
          <p:nvPr/>
        </p:nvSpPr>
        <p:spPr>
          <a:xfrm>
            <a:off x="2140894" y="4735723"/>
            <a:ext cx="1472256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pull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318402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0" name="文本框 MI">
            <a:extLst>
              <a:ext uri="{FF2B5EF4-FFF2-40B4-BE49-F238E27FC236}">
                <a16:creationId xmlns:a16="http://schemas.microsoft.com/office/drawing/2014/main" id="{AF3451E7-A2F3-35A1-24A8-324F5166A95B}"/>
              </a:ext>
            </a:extLst>
          </p:cNvPr>
          <p:cNvSpPr txBox="1"/>
          <p:nvPr/>
        </p:nvSpPr>
        <p:spPr>
          <a:xfrm>
            <a:off x="3703007" y="318402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Stage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3" name="文本框 MI">
            <a:extLst>
              <a:ext uri="{FF2B5EF4-FFF2-40B4-BE49-F238E27FC236}">
                <a16:creationId xmlns:a16="http://schemas.microsoft.com/office/drawing/2014/main" id="{E5551E5D-7D06-C3FF-0107-B0CD0E14B7F0}"/>
              </a:ext>
            </a:extLst>
          </p:cNvPr>
          <p:cNvSpPr txBox="1"/>
          <p:nvPr/>
        </p:nvSpPr>
        <p:spPr>
          <a:xfrm>
            <a:off x="9654629" y="335531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Remote</a:t>
            </a:r>
            <a:endParaRPr lang="zh-CN" altLang="en-US" sz="2800" b="1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文本框 MI">
            <a:extLst>
              <a:ext uri="{FF2B5EF4-FFF2-40B4-BE49-F238E27FC236}">
                <a16:creationId xmlns:a16="http://schemas.microsoft.com/office/drawing/2014/main" id="{F6413717-4D17-6343-C19C-DF06DDF1097D}"/>
              </a:ext>
            </a:extLst>
          </p:cNvPr>
          <p:cNvSpPr txBox="1"/>
          <p:nvPr/>
        </p:nvSpPr>
        <p:spPr>
          <a:xfrm>
            <a:off x="6787527" y="318402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Local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1E41442-37B7-925A-59CF-719FC4F01014}"/>
              </a:ext>
            </a:extLst>
          </p:cNvPr>
          <p:cNvSpPr/>
          <p:nvPr/>
        </p:nvSpPr>
        <p:spPr>
          <a:xfrm>
            <a:off x="-1851706" y="3904675"/>
            <a:ext cx="1800905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reset --soft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1A54C1-E3AF-78CB-0C7C-CBCFD71B6C20}"/>
              </a:ext>
            </a:extLst>
          </p:cNvPr>
          <p:cNvSpPr/>
          <p:nvPr/>
        </p:nvSpPr>
        <p:spPr>
          <a:xfrm>
            <a:off x="3703007" y="131212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add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.	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添加所有修改和未跟踪的文件到缓存区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FAF7B3-4051-4617-4CE9-BDA23E0B85C6}"/>
              </a:ext>
            </a:extLst>
          </p:cNvPr>
          <p:cNvSpPr/>
          <p:nvPr/>
        </p:nvSpPr>
        <p:spPr>
          <a:xfrm>
            <a:off x="3703007" y="298375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commit –m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'msg'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 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提交到本地库并写说明信息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5425FA-B56E-0047-2C14-03AA4206B50C}"/>
              </a:ext>
            </a:extLst>
          </p:cNvPr>
          <p:cNvSpPr/>
          <p:nvPr/>
        </p:nvSpPr>
        <p:spPr>
          <a:xfrm>
            <a:off x="3703007" y="3806337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push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推送到远程版本库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2E741C-F517-F489-EC2C-8570D5A345EA}"/>
              </a:ext>
            </a:extLst>
          </p:cNvPr>
          <p:cNvSpPr/>
          <p:nvPr/>
        </p:nvSpPr>
        <p:spPr>
          <a:xfrm>
            <a:off x="3703007" y="463738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pull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拉取远程版本库并合并到工作目录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5A62F0B-021D-3E0E-6191-DEEAB3D02FE9}"/>
              </a:ext>
            </a:extLst>
          </p:cNvPr>
          <p:cNvSpPr/>
          <p:nvPr/>
        </p:nvSpPr>
        <p:spPr>
          <a:xfrm>
            <a:off x="3703007" y="2138351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restore </a:t>
            </a:r>
            <a:r>
              <a:rPr lang="en-US" altLang="zh-CN">
                <a:latin typeface="Monaco" panose="020B0509030404040204" pitchFamily="49" charset="0"/>
              </a:rPr>
              <a:t>&lt;file..&gt;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提取缓存区文件到工作目录</a:t>
            </a:r>
          </a:p>
        </p:txBody>
      </p:sp>
    </p:spTree>
    <p:extLst>
      <p:ext uri="{BB962C8B-B14F-4D97-AF65-F5344CB8AC3E}">
        <p14:creationId xmlns:p14="http://schemas.microsoft.com/office/powerpoint/2010/main" val="2201044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69" grpId="0" animBg="1"/>
      <p:bldP spid="70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1BED9F76-D74C-FD0B-7311-7CFE7A6DC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94" y="0"/>
            <a:ext cx="12173611" cy="6847656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140894" y="1410467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add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0FDEA372-09AA-7606-385A-4F340EC625A0}"/>
              </a:ext>
            </a:extLst>
          </p:cNvPr>
          <p:cNvSpPr/>
          <p:nvPr/>
        </p:nvSpPr>
        <p:spPr>
          <a:xfrm>
            <a:off x="2140894" y="2241515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F7E8C28-0AB7-9828-2D84-E5BCC20E7A55}"/>
              </a:ext>
            </a:extLst>
          </p:cNvPr>
          <p:cNvSpPr/>
          <p:nvPr/>
        </p:nvSpPr>
        <p:spPr>
          <a:xfrm>
            <a:off x="-1811582" y="6316491"/>
            <a:ext cx="1738900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30DE6E42-B560-6237-C7A1-988DBFA6C86C}"/>
              </a:ext>
            </a:extLst>
          </p:cNvPr>
          <p:cNvSpPr/>
          <p:nvPr/>
        </p:nvSpPr>
        <p:spPr>
          <a:xfrm>
            <a:off x="2140894" y="3082098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commit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0" name="箭头: 五边形 59">
            <a:extLst>
              <a:ext uri="{FF2B5EF4-FFF2-40B4-BE49-F238E27FC236}">
                <a16:creationId xmlns:a16="http://schemas.microsoft.com/office/drawing/2014/main" id="{B2645088-099A-804D-24D8-576EDC78B52F}"/>
              </a:ext>
            </a:extLst>
          </p:cNvPr>
          <p:cNvSpPr/>
          <p:nvPr/>
        </p:nvSpPr>
        <p:spPr>
          <a:xfrm>
            <a:off x="2140894" y="4726376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push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C67F22AB-54C6-C464-FFEA-147CFE2F40A2}"/>
              </a:ext>
            </a:extLst>
          </p:cNvPr>
          <p:cNvSpPr/>
          <p:nvPr/>
        </p:nvSpPr>
        <p:spPr>
          <a:xfrm>
            <a:off x="2140894" y="5557424"/>
            <a:ext cx="1472256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pull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318402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0" name="文本框 MI">
            <a:extLst>
              <a:ext uri="{FF2B5EF4-FFF2-40B4-BE49-F238E27FC236}">
                <a16:creationId xmlns:a16="http://schemas.microsoft.com/office/drawing/2014/main" id="{AF3451E7-A2F3-35A1-24A8-324F5166A95B}"/>
              </a:ext>
            </a:extLst>
          </p:cNvPr>
          <p:cNvSpPr txBox="1"/>
          <p:nvPr/>
        </p:nvSpPr>
        <p:spPr>
          <a:xfrm>
            <a:off x="3703007" y="318402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Stage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3" name="文本框 MI">
            <a:extLst>
              <a:ext uri="{FF2B5EF4-FFF2-40B4-BE49-F238E27FC236}">
                <a16:creationId xmlns:a16="http://schemas.microsoft.com/office/drawing/2014/main" id="{E5551E5D-7D06-C3FF-0107-B0CD0E14B7F0}"/>
              </a:ext>
            </a:extLst>
          </p:cNvPr>
          <p:cNvSpPr txBox="1"/>
          <p:nvPr/>
        </p:nvSpPr>
        <p:spPr>
          <a:xfrm>
            <a:off x="9654629" y="335531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Remote</a:t>
            </a:r>
            <a:endParaRPr lang="zh-CN" altLang="en-US" sz="2800" b="1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文本框 MI">
            <a:extLst>
              <a:ext uri="{FF2B5EF4-FFF2-40B4-BE49-F238E27FC236}">
                <a16:creationId xmlns:a16="http://schemas.microsoft.com/office/drawing/2014/main" id="{F6413717-4D17-6343-C19C-DF06DDF1097D}"/>
              </a:ext>
            </a:extLst>
          </p:cNvPr>
          <p:cNvSpPr txBox="1"/>
          <p:nvPr/>
        </p:nvSpPr>
        <p:spPr>
          <a:xfrm>
            <a:off x="6787527" y="318402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Local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1E41442-37B7-925A-59CF-719FC4F01014}"/>
              </a:ext>
            </a:extLst>
          </p:cNvPr>
          <p:cNvSpPr/>
          <p:nvPr/>
        </p:nvSpPr>
        <p:spPr>
          <a:xfrm>
            <a:off x="1854200" y="3891919"/>
            <a:ext cx="172436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reset --soft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1A54C1-E3AF-78CB-0C7C-CBCFD71B6C20}"/>
              </a:ext>
            </a:extLst>
          </p:cNvPr>
          <p:cNvSpPr/>
          <p:nvPr/>
        </p:nvSpPr>
        <p:spPr>
          <a:xfrm>
            <a:off x="3703007" y="131212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add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.	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添加所有修改和未跟踪的文件到缓存区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FAF7B3-4051-4617-4CE9-BDA23E0B85C6}"/>
              </a:ext>
            </a:extLst>
          </p:cNvPr>
          <p:cNvSpPr/>
          <p:nvPr/>
        </p:nvSpPr>
        <p:spPr>
          <a:xfrm>
            <a:off x="3703007" y="298375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commit –m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'msg'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 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提交到本地库并写说明信息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5425FA-B56E-0047-2C14-03AA4206B50C}"/>
              </a:ext>
            </a:extLst>
          </p:cNvPr>
          <p:cNvSpPr/>
          <p:nvPr/>
        </p:nvSpPr>
        <p:spPr>
          <a:xfrm>
            <a:off x="3703007" y="4628038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push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推送到远程版本库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2E741C-F517-F489-EC2C-8570D5A345EA}"/>
              </a:ext>
            </a:extLst>
          </p:cNvPr>
          <p:cNvSpPr/>
          <p:nvPr/>
        </p:nvSpPr>
        <p:spPr>
          <a:xfrm>
            <a:off x="3703007" y="5459085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pull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拉取远程版本库并合并到工作目录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04EB7F-250F-2302-F27B-98D5BF8CB3BF}"/>
              </a:ext>
            </a:extLst>
          </p:cNvPr>
          <p:cNvSpPr/>
          <p:nvPr/>
        </p:nvSpPr>
        <p:spPr>
          <a:xfrm>
            <a:off x="3703007" y="379927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reset --soft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HARD^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恢复本地库记录到缓存区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D566B92-78B1-6F11-56B0-C08EDB5551CE}"/>
              </a:ext>
            </a:extLst>
          </p:cNvPr>
          <p:cNvSpPr/>
          <p:nvPr/>
        </p:nvSpPr>
        <p:spPr>
          <a:xfrm>
            <a:off x="3703007" y="2138351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restore </a:t>
            </a:r>
            <a:r>
              <a:rPr lang="en-US" altLang="zh-CN">
                <a:latin typeface="Monaco" panose="020B0509030404040204" pitchFamily="49" charset="0"/>
              </a:rPr>
              <a:t>&lt;file..&gt;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提取缓存区文件到工作目录</a:t>
            </a:r>
          </a:p>
        </p:txBody>
      </p:sp>
    </p:spTree>
    <p:extLst>
      <p:ext uri="{BB962C8B-B14F-4D97-AF65-F5344CB8AC3E}">
        <p14:creationId xmlns:p14="http://schemas.microsoft.com/office/powerpoint/2010/main" val="870561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40"/>
                            </p:stCondLst>
                            <p:childTnLst>
                              <p:par>
                                <p:cTn id="24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70" grpId="0" animBg="1"/>
      <p:bldP spid="7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itLightLoop_1">
            <a:hlinkClick r:id="" action="ppaction://media"/>
            <a:extLst>
              <a:ext uri="{FF2B5EF4-FFF2-40B4-BE49-F238E27FC236}">
                <a16:creationId xmlns:a16="http://schemas.microsoft.com/office/drawing/2014/main" id="{1BED9F76-D74C-FD0B-7311-7CFE7A6DC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94" y="0"/>
            <a:ext cx="12173611" cy="6847656"/>
          </a:xfrm>
          <a:prstGeom prst="rect">
            <a:avLst/>
          </a:prstGeom>
        </p:spPr>
      </p:pic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C4EFA7EA-F5E3-2C57-9BAC-45E8FC9B8F66}"/>
              </a:ext>
            </a:extLst>
          </p:cNvPr>
          <p:cNvSpPr/>
          <p:nvPr/>
        </p:nvSpPr>
        <p:spPr>
          <a:xfrm>
            <a:off x="2140894" y="1410467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add 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0FDEA372-09AA-7606-385A-4F340EC625A0}"/>
              </a:ext>
            </a:extLst>
          </p:cNvPr>
          <p:cNvSpPr/>
          <p:nvPr/>
        </p:nvSpPr>
        <p:spPr>
          <a:xfrm>
            <a:off x="2140894" y="2241515"/>
            <a:ext cx="1437674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F7E8C28-0AB7-9828-2D84-E5BCC20E7A55}"/>
              </a:ext>
            </a:extLst>
          </p:cNvPr>
          <p:cNvSpPr/>
          <p:nvPr/>
        </p:nvSpPr>
        <p:spPr>
          <a:xfrm>
            <a:off x="1874250" y="6316491"/>
            <a:ext cx="1738900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restore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30DE6E42-B560-6237-C7A1-988DBFA6C86C}"/>
              </a:ext>
            </a:extLst>
          </p:cNvPr>
          <p:cNvSpPr/>
          <p:nvPr/>
        </p:nvSpPr>
        <p:spPr>
          <a:xfrm>
            <a:off x="2140894" y="3082098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commit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0" name="箭头: 五边形 59">
            <a:extLst>
              <a:ext uri="{FF2B5EF4-FFF2-40B4-BE49-F238E27FC236}">
                <a16:creationId xmlns:a16="http://schemas.microsoft.com/office/drawing/2014/main" id="{B2645088-099A-804D-24D8-576EDC78B52F}"/>
              </a:ext>
            </a:extLst>
          </p:cNvPr>
          <p:cNvSpPr/>
          <p:nvPr/>
        </p:nvSpPr>
        <p:spPr>
          <a:xfrm>
            <a:off x="2140894" y="4726376"/>
            <a:ext cx="147380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push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3" name="箭头: 五边形 62">
            <a:extLst>
              <a:ext uri="{FF2B5EF4-FFF2-40B4-BE49-F238E27FC236}">
                <a16:creationId xmlns:a16="http://schemas.microsoft.com/office/drawing/2014/main" id="{C67F22AB-54C6-C464-FFEA-147CFE2F40A2}"/>
              </a:ext>
            </a:extLst>
          </p:cNvPr>
          <p:cNvSpPr/>
          <p:nvPr/>
        </p:nvSpPr>
        <p:spPr>
          <a:xfrm>
            <a:off x="2140894" y="5557424"/>
            <a:ext cx="1472256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</a:rPr>
              <a:t>pull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9" name="文本框 MI">
            <a:extLst>
              <a:ext uri="{FF2B5EF4-FFF2-40B4-BE49-F238E27FC236}">
                <a16:creationId xmlns:a16="http://schemas.microsoft.com/office/drawing/2014/main" id="{50CFA80F-26C0-CB96-531F-8570F3D967E9}"/>
              </a:ext>
            </a:extLst>
          </p:cNvPr>
          <p:cNvSpPr txBox="1"/>
          <p:nvPr/>
        </p:nvSpPr>
        <p:spPr>
          <a:xfrm>
            <a:off x="520502" y="318402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HEAD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0" name="文本框 MI">
            <a:extLst>
              <a:ext uri="{FF2B5EF4-FFF2-40B4-BE49-F238E27FC236}">
                <a16:creationId xmlns:a16="http://schemas.microsoft.com/office/drawing/2014/main" id="{AF3451E7-A2F3-35A1-24A8-324F5166A95B}"/>
              </a:ext>
            </a:extLst>
          </p:cNvPr>
          <p:cNvSpPr txBox="1"/>
          <p:nvPr/>
        </p:nvSpPr>
        <p:spPr>
          <a:xfrm>
            <a:off x="3703007" y="318402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Stage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3" name="文本框 MI">
            <a:extLst>
              <a:ext uri="{FF2B5EF4-FFF2-40B4-BE49-F238E27FC236}">
                <a16:creationId xmlns:a16="http://schemas.microsoft.com/office/drawing/2014/main" id="{E5551E5D-7D06-C3FF-0107-B0CD0E14B7F0}"/>
              </a:ext>
            </a:extLst>
          </p:cNvPr>
          <p:cNvSpPr txBox="1"/>
          <p:nvPr/>
        </p:nvSpPr>
        <p:spPr>
          <a:xfrm>
            <a:off x="9654629" y="335531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Remote</a:t>
            </a:r>
            <a:endParaRPr lang="zh-CN" altLang="en-US" sz="2800" b="1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文本框 MI">
            <a:extLst>
              <a:ext uri="{FF2B5EF4-FFF2-40B4-BE49-F238E27FC236}">
                <a16:creationId xmlns:a16="http://schemas.microsoft.com/office/drawing/2014/main" id="{F6413717-4D17-6343-C19C-DF06DDF1097D}"/>
              </a:ext>
            </a:extLst>
          </p:cNvPr>
          <p:cNvSpPr txBox="1"/>
          <p:nvPr/>
        </p:nvSpPr>
        <p:spPr>
          <a:xfrm>
            <a:off x="6787527" y="318402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Local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1E41442-37B7-925A-59CF-719FC4F01014}"/>
              </a:ext>
            </a:extLst>
          </p:cNvPr>
          <p:cNvSpPr/>
          <p:nvPr/>
        </p:nvSpPr>
        <p:spPr>
          <a:xfrm>
            <a:off x="1854200" y="3891919"/>
            <a:ext cx="1724368" cy="37941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Consolas" panose="020B0609020204030204" pitchFamily="49" charset="0"/>
              </a:rPr>
              <a:t>reset --soft</a:t>
            </a:r>
            <a:endParaRPr lang="zh-CN" altLang="en-US" sz="1600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1A54C1-E3AF-78CB-0C7C-CBCFD71B6C20}"/>
              </a:ext>
            </a:extLst>
          </p:cNvPr>
          <p:cNvSpPr/>
          <p:nvPr/>
        </p:nvSpPr>
        <p:spPr>
          <a:xfrm>
            <a:off x="3703007" y="131212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add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.	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添加所有修改和未跟踪的文件到缓存区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FAF7B3-4051-4617-4CE9-BDA23E0B85C6}"/>
              </a:ext>
            </a:extLst>
          </p:cNvPr>
          <p:cNvSpPr/>
          <p:nvPr/>
        </p:nvSpPr>
        <p:spPr>
          <a:xfrm>
            <a:off x="3703007" y="2983759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commit –m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'msg'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 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提交到本地库并写说明信息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5425FA-B56E-0047-2C14-03AA4206B50C}"/>
              </a:ext>
            </a:extLst>
          </p:cNvPr>
          <p:cNvSpPr/>
          <p:nvPr/>
        </p:nvSpPr>
        <p:spPr>
          <a:xfrm>
            <a:off x="3703007" y="4628038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push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推送到远程版本库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2E741C-F517-F489-EC2C-8570D5A345EA}"/>
              </a:ext>
            </a:extLst>
          </p:cNvPr>
          <p:cNvSpPr/>
          <p:nvPr/>
        </p:nvSpPr>
        <p:spPr>
          <a:xfrm>
            <a:off x="3703007" y="5459085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pull 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拉取远程版本库并合并到工作目录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04EB7F-250F-2302-F27B-98D5BF8CB3BF}"/>
              </a:ext>
            </a:extLst>
          </p:cNvPr>
          <p:cNvSpPr/>
          <p:nvPr/>
        </p:nvSpPr>
        <p:spPr>
          <a:xfrm>
            <a:off x="3703007" y="3799274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reset --soft </a:t>
            </a:r>
            <a:r>
              <a:rPr lang="en-US" altLang="zh-CN">
                <a:solidFill>
                  <a:schemeClr val="tx1"/>
                </a:solidFill>
                <a:latin typeface="Monaco" panose="020B0509030404040204" pitchFamily="49" charset="0"/>
              </a:rPr>
              <a:t>HARD^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恢复本地库记录到缓存区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D566B92-78B1-6F11-56B0-C08EDB5551CE}"/>
              </a:ext>
            </a:extLst>
          </p:cNvPr>
          <p:cNvSpPr/>
          <p:nvPr/>
        </p:nvSpPr>
        <p:spPr>
          <a:xfrm>
            <a:off x="3703007" y="2138351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restore </a:t>
            </a:r>
            <a:r>
              <a:rPr lang="en-US" altLang="zh-CN">
                <a:latin typeface="Monaco" panose="020B0509030404040204" pitchFamily="49" charset="0"/>
              </a:rPr>
              <a:t>&lt;file..&gt;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提取缓存区文件到工作目录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9DBEA00-7B9A-23DE-43E1-1E2172A0E722}"/>
              </a:ext>
            </a:extLst>
          </p:cNvPr>
          <p:cNvSpPr/>
          <p:nvPr/>
        </p:nvSpPr>
        <p:spPr>
          <a:xfrm>
            <a:off x="3703007" y="6218153"/>
            <a:ext cx="6426473" cy="5760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$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latin typeface="Monaco" panose="020B0509030404040204" pitchFamily="49" charset="0"/>
              </a:rPr>
              <a:t>git</a:t>
            </a:r>
            <a:r>
              <a:rPr lang="zh-CN" altLang="en-US">
                <a:latin typeface="Monaco" panose="020B050903040404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Monaco" panose="020B0509030404040204" pitchFamily="49" charset="0"/>
              </a:rPr>
              <a:t>restore --stage </a:t>
            </a:r>
            <a:r>
              <a:rPr lang="en-US" altLang="zh-CN">
                <a:latin typeface="Monaco" panose="020B0509030404040204" pitchFamily="49" charset="0"/>
              </a:rPr>
              <a:t>&lt;file..&gt; </a:t>
            </a:r>
            <a:r>
              <a:rPr lang="en-US" altLang="zh-CN">
                <a:solidFill>
                  <a:schemeClr val="accent6"/>
                </a:solidFill>
                <a:latin typeface="Monaco" panose="020B0509030404040204" pitchFamily="49" charset="0"/>
              </a:rPr>
              <a:t>#</a:t>
            </a:r>
            <a:r>
              <a:rPr lang="zh-CN" altLang="en-US">
                <a:solidFill>
                  <a:schemeClr val="accent6"/>
                </a:solidFill>
                <a:latin typeface="Monaco" panose="020B0509030404040204" pitchFamily="49" charset="0"/>
              </a:rPr>
              <a:t>删除缓存区</a:t>
            </a:r>
          </a:p>
        </p:txBody>
      </p:sp>
    </p:spTree>
    <p:extLst>
      <p:ext uri="{BB962C8B-B14F-4D97-AF65-F5344CB8AC3E}">
        <p14:creationId xmlns:p14="http://schemas.microsoft.com/office/powerpoint/2010/main" val="2490067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70" grpId="0" animBg="1"/>
      <p:bldP spid="2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18265</TotalTime>
  <Words>1220</Words>
  <Application>Microsoft Office PowerPoint</Application>
  <PresentationFormat>宽屏</PresentationFormat>
  <Paragraphs>284</Paragraphs>
  <Slides>16</Slides>
  <Notes>16</Notes>
  <HiddenSlides>0</HiddenSlides>
  <MMClips>13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Bodoni MT Black</vt:lpstr>
      <vt:lpstr>Consolas</vt:lpstr>
      <vt:lpstr>Cooper Black</vt:lpstr>
      <vt:lpstr>Monaco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171</cp:revision>
  <dcterms:created xsi:type="dcterms:W3CDTF">2022-05-30T12:46:10Z</dcterms:created>
  <dcterms:modified xsi:type="dcterms:W3CDTF">2022-07-19T10:32:25Z</dcterms:modified>
</cp:coreProperties>
</file>